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Default Extension="jpg" ContentType="image/jp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7556500" cy="10693400"/>
  <p:notesSz cx="7556500" cy="10693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Relationship Id="rId21" Type="http://schemas.openxmlformats.org/officeDocument/2006/relationships/image" Target="../media/image15.png"/><Relationship Id="rId22" Type="http://schemas.openxmlformats.org/officeDocument/2006/relationships/image" Target="../media/image16.png"/><Relationship Id="rId23" Type="http://schemas.openxmlformats.org/officeDocument/2006/relationships/image" Target="../media/image17.png"/><Relationship Id="rId24" Type="http://schemas.openxmlformats.org/officeDocument/2006/relationships/image" Target="../media/image18.png"/><Relationship Id="rId25" Type="http://schemas.openxmlformats.org/officeDocument/2006/relationships/image" Target="../media/image19.png"/><Relationship Id="rId26" Type="http://schemas.openxmlformats.org/officeDocument/2006/relationships/image" Target="../media/image20.png"/><Relationship Id="rId27" Type="http://schemas.openxmlformats.org/officeDocument/2006/relationships/image" Target="../media/image21.png"/><Relationship Id="rId28" Type="http://schemas.openxmlformats.org/officeDocument/2006/relationships/image" Target="../media/image22.png"/><Relationship Id="rId29" Type="http://schemas.openxmlformats.org/officeDocument/2006/relationships/image" Target="../media/image23.png"/><Relationship Id="rId30" Type="http://schemas.openxmlformats.org/officeDocument/2006/relationships/image" Target="../media/image24.jpg"/><Relationship Id="rId31" Type="http://schemas.openxmlformats.org/officeDocument/2006/relationships/image" Target="../media/image25.jp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49580" y="3594734"/>
            <a:ext cx="6748780" cy="394842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6604761" y="878077"/>
            <a:ext cx="174244" cy="15544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1158544" y="1461769"/>
            <a:ext cx="5598612" cy="304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2560954" y="661415"/>
            <a:ext cx="121919" cy="16611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1141780" y="661415"/>
            <a:ext cx="1468120" cy="166115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2621914" y="916177"/>
            <a:ext cx="60960" cy="193548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1818385" y="916177"/>
            <a:ext cx="853668" cy="19354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972616" y="916177"/>
            <a:ext cx="908253" cy="193548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bk object 24"/>
          <p:cNvSpPr/>
          <p:nvPr/>
        </p:nvSpPr>
        <p:spPr>
          <a:xfrm>
            <a:off x="6737350" y="659891"/>
            <a:ext cx="463727" cy="166115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bk object 25"/>
          <p:cNvSpPr/>
          <p:nvPr/>
        </p:nvSpPr>
        <p:spPr>
          <a:xfrm>
            <a:off x="5416041" y="659891"/>
            <a:ext cx="1376680" cy="166115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k object 26"/>
          <p:cNvSpPr/>
          <p:nvPr/>
        </p:nvSpPr>
        <p:spPr>
          <a:xfrm>
            <a:off x="6395973" y="914653"/>
            <a:ext cx="805103" cy="193548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k object 27"/>
          <p:cNvSpPr/>
          <p:nvPr/>
        </p:nvSpPr>
        <p:spPr>
          <a:xfrm>
            <a:off x="5818378" y="914653"/>
            <a:ext cx="622020" cy="193548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k object 28"/>
          <p:cNvSpPr/>
          <p:nvPr/>
        </p:nvSpPr>
        <p:spPr>
          <a:xfrm>
            <a:off x="6893052" y="1181353"/>
            <a:ext cx="308228" cy="9144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bk object 29"/>
          <p:cNvSpPr/>
          <p:nvPr/>
        </p:nvSpPr>
        <p:spPr>
          <a:xfrm>
            <a:off x="6890004" y="8020811"/>
            <a:ext cx="670560" cy="2129028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k object 30"/>
          <p:cNvSpPr/>
          <p:nvPr/>
        </p:nvSpPr>
        <p:spPr>
          <a:xfrm>
            <a:off x="6871716" y="9442703"/>
            <a:ext cx="688848" cy="1249680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k object 31"/>
          <p:cNvSpPr/>
          <p:nvPr/>
        </p:nvSpPr>
        <p:spPr>
          <a:xfrm>
            <a:off x="0" y="6405371"/>
            <a:ext cx="786384" cy="2129027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k object 32"/>
          <p:cNvSpPr/>
          <p:nvPr/>
        </p:nvSpPr>
        <p:spPr>
          <a:xfrm>
            <a:off x="6854952" y="3599687"/>
            <a:ext cx="705612" cy="2129028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k object 33"/>
          <p:cNvSpPr/>
          <p:nvPr/>
        </p:nvSpPr>
        <p:spPr>
          <a:xfrm>
            <a:off x="0" y="0"/>
            <a:ext cx="1255776" cy="629411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bk object 34"/>
          <p:cNvSpPr/>
          <p:nvPr/>
        </p:nvSpPr>
        <p:spPr>
          <a:xfrm>
            <a:off x="6952488" y="204215"/>
            <a:ext cx="608076" cy="1938527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bk object 35"/>
          <p:cNvSpPr/>
          <p:nvPr/>
        </p:nvSpPr>
        <p:spPr>
          <a:xfrm>
            <a:off x="425195" y="9584435"/>
            <a:ext cx="1879092" cy="1107947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bk object 36"/>
          <p:cNvSpPr/>
          <p:nvPr/>
        </p:nvSpPr>
        <p:spPr>
          <a:xfrm>
            <a:off x="1213103" y="9678923"/>
            <a:ext cx="1879092" cy="1013459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k object 37"/>
          <p:cNvSpPr/>
          <p:nvPr/>
        </p:nvSpPr>
        <p:spPr>
          <a:xfrm>
            <a:off x="2068067" y="9680447"/>
            <a:ext cx="1879092" cy="1011935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bk object 38"/>
          <p:cNvSpPr/>
          <p:nvPr/>
        </p:nvSpPr>
        <p:spPr>
          <a:xfrm>
            <a:off x="0" y="0"/>
            <a:ext cx="512064" cy="1170431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bk object 39"/>
          <p:cNvSpPr/>
          <p:nvPr/>
        </p:nvSpPr>
        <p:spPr>
          <a:xfrm>
            <a:off x="3022367" y="523239"/>
            <a:ext cx="768554" cy="514252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bk object 40"/>
          <p:cNvSpPr/>
          <p:nvPr/>
        </p:nvSpPr>
        <p:spPr>
          <a:xfrm>
            <a:off x="4087461" y="603455"/>
            <a:ext cx="962649" cy="526803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8" Type="http://schemas.openxmlformats.org/officeDocument/2006/relationships/image" Target="../media/image32.png"/><Relationship Id="rId9" Type="http://schemas.openxmlformats.org/officeDocument/2006/relationships/image" Target="../media/image33.png"/><Relationship Id="rId10" Type="http://schemas.openxmlformats.org/officeDocument/2006/relationships/image" Target="../media/image34.png"/><Relationship Id="rId11" Type="http://schemas.openxmlformats.org/officeDocument/2006/relationships/image" Target="../media/image35.png"/><Relationship Id="rId12" Type="http://schemas.openxmlformats.org/officeDocument/2006/relationships/image" Target="../media/image36.png"/><Relationship Id="rId13" Type="http://schemas.openxmlformats.org/officeDocument/2006/relationships/image" Target="../media/image37.png"/><Relationship Id="rId14" Type="http://schemas.openxmlformats.org/officeDocument/2006/relationships/image" Target="../media/image38.png"/><Relationship Id="rId15" Type="http://schemas.openxmlformats.org/officeDocument/2006/relationships/image" Target="../media/image39.png"/><Relationship Id="rId16" Type="http://schemas.openxmlformats.org/officeDocument/2006/relationships/image" Target="../media/image40.png"/><Relationship Id="rId17" Type="http://schemas.openxmlformats.org/officeDocument/2006/relationships/image" Target="../media/image41.png"/><Relationship Id="rId18" Type="http://schemas.openxmlformats.org/officeDocument/2006/relationships/image" Target="../media/image42.png"/><Relationship Id="rId19" Type="http://schemas.openxmlformats.org/officeDocument/2006/relationships/image" Target="../media/image43.png"/><Relationship Id="rId20" Type="http://schemas.openxmlformats.org/officeDocument/2006/relationships/image" Target="../media/image44.png"/><Relationship Id="rId21" Type="http://schemas.openxmlformats.org/officeDocument/2006/relationships/image" Target="../media/image45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3.png"/><Relationship Id="rId3" Type="http://schemas.openxmlformats.org/officeDocument/2006/relationships/image" Target="../media/image344.png"/><Relationship Id="rId4" Type="http://schemas.openxmlformats.org/officeDocument/2006/relationships/image" Target="../media/image345.png"/><Relationship Id="rId5" Type="http://schemas.openxmlformats.org/officeDocument/2006/relationships/image" Target="../media/image346.png"/><Relationship Id="rId6" Type="http://schemas.openxmlformats.org/officeDocument/2006/relationships/image" Target="../media/image347.png"/><Relationship Id="rId7" Type="http://schemas.openxmlformats.org/officeDocument/2006/relationships/image" Target="../media/image348.png"/><Relationship Id="rId8" Type="http://schemas.openxmlformats.org/officeDocument/2006/relationships/image" Target="../media/image349.png"/><Relationship Id="rId9" Type="http://schemas.openxmlformats.org/officeDocument/2006/relationships/image" Target="../media/image350.png"/><Relationship Id="rId10" Type="http://schemas.openxmlformats.org/officeDocument/2006/relationships/image" Target="../media/image351.png"/><Relationship Id="rId11" Type="http://schemas.openxmlformats.org/officeDocument/2006/relationships/image" Target="../media/image352.png"/><Relationship Id="rId12" Type="http://schemas.openxmlformats.org/officeDocument/2006/relationships/image" Target="../media/image353.png"/><Relationship Id="rId13" Type="http://schemas.openxmlformats.org/officeDocument/2006/relationships/image" Target="../media/image354.png"/><Relationship Id="rId14" Type="http://schemas.openxmlformats.org/officeDocument/2006/relationships/image" Target="../media/image355.png"/><Relationship Id="rId15" Type="http://schemas.openxmlformats.org/officeDocument/2006/relationships/image" Target="../media/image356.png"/><Relationship Id="rId16" Type="http://schemas.openxmlformats.org/officeDocument/2006/relationships/image" Target="../media/image357.png"/><Relationship Id="rId17" Type="http://schemas.openxmlformats.org/officeDocument/2006/relationships/image" Target="../media/image358.png"/><Relationship Id="rId18" Type="http://schemas.openxmlformats.org/officeDocument/2006/relationships/image" Target="../media/image359.png"/><Relationship Id="rId19" Type="http://schemas.openxmlformats.org/officeDocument/2006/relationships/image" Target="../media/image360.png"/><Relationship Id="rId20" Type="http://schemas.openxmlformats.org/officeDocument/2006/relationships/image" Target="../media/image361.png"/><Relationship Id="rId21" Type="http://schemas.openxmlformats.org/officeDocument/2006/relationships/image" Target="../media/image362.png"/><Relationship Id="rId22" Type="http://schemas.openxmlformats.org/officeDocument/2006/relationships/image" Target="../media/image363.png"/><Relationship Id="rId23" Type="http://schemas.openxmlformats.org/officeDocument/2006/relationships/image" Target="../media/image364.png"/><Relationship Id="rId24" Type="http://schemas.openxmlformats.org/officeDocument/2006/relationships/image" Target="../media/image365.png"/><Relationship Id="rId25" Type="http://schemas.openxmlformats.org/officeDocument/2006/relationships/image" Target="../media/image366.png"/><Relationship Id="rId26" Type="http://schemas.openxmlformats.org/officeDocument/2006/relationships/image" Target="../media/image367.png"/><Relationship Id="rId27" Type="http://schemas.openxmlformats.org/officeDocument/2006/relationships/image" Target="../media/image368.png"/><Relationship Id="rId28" Type="http://schemas.openxmlformats.org/officeDocument/2006/relationships/image" Target="../media/image369.png"/><Relationship Id="rId29" Type="http://schemas.openxmlformats.org/officeDocument/2006/relationships/image" Target="../media/image370.png"/><Relationship Id="rId30" Type="http://schemas.openxmlformats.org/officeDocument/2006/relationships/image" Target="../media/image371.png"/><Relationship Id="rId31" Type="http://schemas.openxmlformats.org/officeDocument/2006/relationships/image" Target="../media/image372.png"/><Relationship Id="rId32" Type="http://schemas.openxmlformats.org/officeDocument/2006/relationships/image" Target="../media/image373.png"/><Relationship Id="rId33" Type="http://schemas.openxmlformats.org/officeDocument/2006/relationships/image" Target="../media/image374.png"/><Relationship Id="rId34" Type="http://schemas.openxmlformats.org/officeDocument/2006/relationships/image" Target="../media/image375.png"/><Relationship Id="rId35" Type="http://schemas.openxmlformats.org/officeDocument/2006/relationships/image" Target="../media/image376.png"/><Relationship Id="rId36" Type="http://schemas.openxmlformats.org/officeDocument/2006/relationships/image" Target="../media/image377.png"/><Relationship Id="rId37" Type="http://schemas.openxmlformats.org/officeDocument/2006/relationships/image" Target="../media/image378.png"/><Relationship Id="rId38" Type="http://schemas.openxmlformats.org/officeDocument/2006/relationships/image" Target="../media/image379.png"/><Relationship Id="rId39" Type="http://schemas.openxmlformats.org/officeDocument/2006/relationships/image" Target="../media/image380.png"/><Relationship Id="rId40" Type="http://schemas.openxmlformats.org/officeDocument/2006/relationships/image" Target="../media/image381.png"/><Relationship Id="rId41" Type="http://schemas.openxmlformats.org/officeDocument/2006/relationships/image" Target="../media/image382.png"/><Relationship Id="rId42" Type="http://schemas.openxmlformats.org/officeDocument/2006/relationships/image" Target="../media/image383.png"/><Relationship Id="rId43" Type="http://schemas.openxmlformats.org/officeDocument/2006/relationships/image" Target="../media/image384.png"/><Relationship Id="rId44" Type="http://schemas.openxmlformats.org/officeDocument/2006/relationships/image" Target="../media/image385.png"/><Relationship Id="rId45" Type="http://schemas.openxmlformats.org/officeDocument/2006/relationships/image" Target="../media/image386.png"/><Relationship Id="rId46" Type="http://schemas.openxmlformats.org/officeDocument/2006/relationships/image" Target="../media/image387.png"/><Relationship Id="rId47" Type="http://schemas.openxmlformats.org/officeDocument/2006/relationships/image" Target="../media/image388.png"/><Relationship Id="rId48" Type="http://schemas.openxmlformats.org/officeDocument/2006/relationships/image" Target="../media/image389.png"/><Relationship Id="rId49" Type="http://schemas.openxmlformats.org/officeDocument/2006/relationships/image" Target="../media/image390.png"/><Relationship Id="rId50" Type="http://schemas.openxmlformats.org/officeDocument/2006/relationships/image" Target="../media/image391.png"/><Relationship Id="rId51" Type="http://schemas.openxmlformats.org/officeDocument/2006/relationships/image" Target="../media/image392.png"/><Relationship Id="rId52" Type="http://schemas.openxmlformats.org/officeDocument/2006/relationships/image" Target="../media/image393.png"/><Relationship Id="rId53" Type="http://schemas.openxmlformats.org/officeDocument/2006/relationships/image" Target="../media/image394.png"/><Relationship Id="rId54" Type="http://schemas.openxmlformats.org/officeDocument/2006/relationships/image" Target="../media/image395.png"/><Relationship Id="rId55" Type="http://schemas.openxmlformats.org/officeDocument/2006/relationships/image" Target="../media/image396.png"/><Relationship Id="rId56" Type="http://schemas.openxmlformats.org/officeDocument/2006/relationships/image" Target="../media/image397.png"/><Relationship Id="rId57" Type="http://schemas.openxmlformats.org/officeDocument/2006/relationships/image" Target="../media/image398.png"/><Relationship Id="rId58" Type="http://schemas.openxmlformats.org/officeDocument/2006/relationships/image" Target="../media/image399.png"/><Relationship Id="rId59" Type="http://schemas.openxmlformats.org/officeDocument/2006/relationships/image" Target="../media/image400.png"/><Relationship Id="rId60" Type="http://schemas.openxmlformats.org/officeDocument/2006/relationships/image" Target="../media/image401.png"/><Relationship Id="rId61" Type="http://schemas.openxmlformats.org/officeDocument/2006/relationships/image" Target="../media/image402.png"/><Relationship Id="rId62" Type="http://schemas.openxmlformats.org/officeDocument/2006/relationships/image" Target="../media/image403.png"/><Relationship Id="rId63" Type="http://schemas.openxmlformats.org/officeDocument/2006/relationships/image" Target="../media/image404.png"/><Relationship Id="rId64" Type="http://schemas.openxmlformats.org/officeDocument/2006/relationships/image" Target="../media/image405.png"/><Relationship Id="rId65" Type="http://schemas.openxmlformats.org/officeDocument/2006/relationships/image" Target="../media/image406.png"/><Relationship Id="rId66" Type="http://schemas.openxmlformats.org/officeDocument/2006/relationships/image" Target="../media/image407.png"/><Relationship Id="rId67" Type="http://schemas.openxmlformats.org/officeDocument/2006/relationships/image" Target="../media/image408.png"/><Relationship Id="rId68" Type="http://schemas.openxmlformats.org/officeDocument/2006/relationships/image" Target="../media/image409.png"/><Relationship Id="rId69" Type="http://schemas.openxmlformats.org/officeDocument/2006/relationships/image" Target="../media/image410.png"/><Relationship Id="rId70" Type="http://schemas.openxmlformats.org/officeDocument/2006/relationships/image" Target="../media/image411.png"/><Relationship Id="rId71" Type="http://schemas.openxmlformats.org/officeDocument/2006/relationships/image" Target="../media/image412.png"/><Relationship Id="rId72" Type="http://schemas.openxmlformats.org/officeDocument/2006/relationships/image" Target="../media/image413.png"/><Relationship Id="rId73" Type="http://schemas.openxmlformats.org/officeDocument/2006/relationships/image" Target="../media/image414.png"/><Relationship Id="rId74" Type="http://schemas.openxmlformats.org/officeDocument/2006/relationships/image" Target="../media/image415.png"/><Relationship Id="rId75" Type="http://schemas.openxmlformats.org/officeDocument/2006/relationships/image" Target="../media/image416.png"/><Relationship Id="rId76" Type="http://schemas.openxmlformats.org/officeDocument/2006/relationships/image" Target="../media/image417.png"/><Relationship Id="rId77" Type="http://schemas.openxmlformats.org/officeDocument/2006/relationships/image" Target="../media/image418.png"/><Relationship Id="rId78" Type="http://schemas.openxmlformats.org/officeDocument/2006/relationships/image" Target="../media/image419.png"/><Relationship Id="rId79" Type="http://schemas.openxmlformats.org/officeDocument/2006/relationships/image" Target="../media/image420.png"/><Relationship Id="rId80" Type="http://schemas.openxmlformats.org/officeDocument/2006/relationships/image" Target="../media/image421.png"/><Relationship Id="rId81" Type="http://schemas.openxmlformats.org/officeDocument/2006/relationships/image" Target="../media/image422.png"/><Relationship Id="rId82" Type="http://schemas.openxmlformats.org/officeDocument/2006/relationships/image" Target="../media/image423.png"/><Relationship Id="rId83" Type="http://schemas.openxmlformats.org/officeDocument/2006/relationships/image" Target="../media/image424.png"/><Relationship Id="rId84" Type="http://schemas.openxmlformats.org/officeDocument/2006/relationships/image" Target="../media/image425.png"/><Relationship Id="rId85" Type="http://schemas.openxmlformats.org/officeDocument/2006/relationships/image" Target="../media/image426.png"/><Relationship Id="rId86" Type="http://schemas.openxmlformats.org/officeDocument/2006/relationships/image" Target="../media/image427.png"/><Relationship Id="rId87" Type="http://schemas.openxmlformats.org/officeDocument/2006/relationships/image" Target="../media/image428.png"/><Relationship Id="rId88" Type="http://schemas.openxmlformats.org/officeDocument/2006/relationships/image" Target="../media/image429.png"/><Relationship Id="rId89" Type="http://schemas.openxmlformats.org/officeDocument/2006/relationships/image" Target="../media/image430.png"/><Relationship Id="rId90" Type="http://schemas.openxmlformats.org/officeDocument/2006/relationships/image" Target="../media/image431.png"/><Relationship Id="rId91" Type="http://schemas.openxmlformats.org/officeDocument/2006/relationships/image" Target="../media/image432.png"/><Relationship Id="rId92" Type="http://schemas.openxmlformats.org/officeDocument/2006/relationships/image" Target="../media/image433.png"/><Relationship Id="rId93" Type="http://schemas.openxmlformats.org/officeDocument/2006/relationships/image" Target="../media/image434.png"/><Relationship Id="rId94" Type="http://schemas.openxmlformats.org/officeDocument/2006/relationships/image" Target="../media/image435.png"/><Relationship Id="rId95" Type="http://schemas.openxmlformats.org/officeDocument/2006/relationships/image" Target="../media/image436.png"/><Relationship Id="rId96" Type="http://schemas.openxmlformats.org/officeDocument/2006/relationships/image" Target="../media/image437.png"/><Relationship Id="rId97" Type="http://schemas.openxmlformats.org/officeDocument/2006/relationships/image" Target="../media/image438.png"/><Relationship Id="rId98" Type="http://schemas.openxmlformats.org/officeDocument/2006/relationships/image" Target="../media/image439.png"/><Relationship Id="rId99" Type="http://schemas.openxmlformats.org/officeDocument/2006/relationships/image" Target="../media/image440.png"/><Relationship Id="rId100" Type="http://schemas.openxmlformats.org/officeDocument/2006/relationships/image" Target="../media/image441.png"/><Relationship Id="rId101" Type="http://schemas.openxmlformats.org/officeDocument/2006/relationships/image" Target="../media/image442.png"/><Relationship Id="rId102" Type="http://schemas.openxmlformats.org/officeDocument/2006/relationships/image" Target="../media/image443.png"/><Relationship Id="rId103" Type="http://schemas.openxmlformats.org/officeDocument/2006/relationships/image" Target="../media/image444.png"/><Relationship Id="rId104" Type="http://schemas.openxmlformats.org/officeDocument/2006/relationships/image" Target="../media/image445.png"/><Relationship Id="rId105" Type="http://schemas.openxmlformats.org/officeDocument/2006/relationships/image" Target="../media/image446.png"/><Relationship Id="rId106" Type="http://schemas.openxmlformats.org/officeDocument/2006/relationships/image" Target="../media/image447.png"/><Relationship Id="rId107" Type="http://schemas.openxmlformats.org/officeDocument/2006/relationships/image" Target="../media/image448.png"/><Relationship Id="rId108" Type="http://schemas.openxmlformats.org/officeDocument/2006/relationships/image" Target="../media/image449.png"/><Relationship Id="rId109" Type="http://schemas.openxmlformats.org/officeDocument/2006/relationships/image" Target="../media/image450.png"/><Relationship Id="rId110" Type="http://schemas.openxmlformats.org/officeDocument/2006/relationships/image" Target="../media/image451.png"/><Relationship Id="rId111" Type="http://schemas.openxmlformats.org/officeDocument/2006/relationships/image" Target="../media/image452.png"/><Relationship Id="rId112" Type="http://schemas.openxmlformats.org/officeDocument/2006/relationships/image" Target="../media/image453.png"/><Relationship Id="rId113" Type="http://schemas.openxmlformats.org/officeDocument/2006/relationships/image" Target="../media/image454.png"/><Relationship Id="rId114" Type="http://schemas.openxmlformats.org/officeDocument/2006/relationships/image" Target="../media/image455.png"/><Relationship Id="rId115" Type="http://schemas.openxmlformats.org/officeDocument/2006/relationships/image" Target="../media/image456.png"/><Relationship Id="rId116" Type="http://schemas.openxmlformats.org/officeDocument/2006/relationships/image" Target="../media/image457.png"/><Relationship Id="rId117" Type="http://schemas.openxmlformats.org/officeDocument/2006/relationships/image" Target="../media/image458.png"/><Relationship Id="rId118" Type="http://schemas.openxmlformats.org/officeDocument/2006/relationships/image" Target="../media/image459.png"/><Relationship Id="rId119" Type="http://schemas.openxmlformats.org/officeDocument/2006/relationships/image" Target="../media/image460.png"/><Relationship Id="rId120" Type="http://schemas.openxmlformats.org/officeDocument/2006/relationships/image" Target="../media/image461.png"/><Relationship Id="rId121" Type="http://schemas.openxmlformats.org/officeDocument/2006/relationships/image" Target="../media/image462.png"/><Relationship Id="rId122" Type="http://schemas.openxmlformats.org/officeDocument/2006/relationships/image" Target="../media/image463.png"/><Relationship Id="rId123" Type="http://schemas.openxmlformats.org/officeDocument/2006/relationships/image" Target="../media/image464.png"/><Relationship Id="rId124" Type="http://schemas.openxmlformats.org/officeDocument/2006/relationships/image" Target="../media/image465.png"/><Relationship Id="rId125" Type="http://schemas.openxmlformats.org/officeDocument/2006/relationships/image" Target="../media/image466.png"/><Relationship Id="rId126" Type="http://schemas.openxmlformats.org/officeDocument/2006/relationships/image" Target="../media/image467.png"/><Relationship Id="rId127" Type="http://schemas.openxmlformats.org/officeDocument/2006/relationships/image" Target="../media/image468.png"/><Relationship Id="rId128" Type="http://schemas.openxmlformats.org/officeDocument/2006/relationships/image" Target="../media/image469.png"/><Relationship Id="rId129" Type="http://schemas.openxmlformats.org/officeDocument/2006/relationships/image" Target="../media/image470.png"/><Relationship Id="rId130" Type="http://schemas.openxmlformats.org/officeDocument/2006/relationships/image" Target="../media/image471.png"/><Relationship Id="rId131" Type="http://schemas.openxmlformats.org/officeDocument/2006/relationships/image" Target="../media/image472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73.png"/><Relationship Id="rId3" Type="http://schemas.openxmlformats.org/officeDocument/2006/relationships/image" Target="../media/image474.png"/><Relationship Id="rId4" Type="http://schemas.openxmlformats.org/officeDocument/2006/relationships/image" Target="../media/image475.png"/><Relationship Id="rId5" Type="http://schemas.openxmlformats.org/officeDocument/2006/relationships/image" Target="../media/image476.png"/><Relationship Id="rId6" Type="http://schemas.openxmlformats.org/officeDocument/2006/relationships/image" Target="../media/image477.jpg"/><Relationship Id="rId7" Type="http://schemas.openxmlformats.org/officeDocument/2006/relationships/image" Target="../media/image478.png"/><Relationship Id="rId8" Type="http://schemas.openxmlformats.org/officeDocument/2006/relationships/image" Target="../media/image479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6" Type="http://schemas.openxmlformats.org/officeDocument/2006/relationships/image" Target="../media/image50.png"/><Relationship Id="rId7" Type="http://schemas.openxmlformats.org/officeDocument/2006/relationships/image" Target="../media/image51.png"/><Relationship Id="rId8" Type="http://schemas.openxmlformats.org/officeDocument/2006/relationships/image" Target="../media/image52.png"/><Relationship Id="rId9" Type="http://schemas.openxmlformats.org/officeDocument/2006/relationships/image" Target="../media/image53.png"/><Relationship Id="rId10" Type="http://schemas.openxmlformats.org/officeDocument/2006/relationships/image" Target="../media/image54.png"/><Relationship Id="rId11" Type="http://schemas.openxmlformats.org/officeDocument/2006/relationships/image" Target="../media/image55.png"/><Relationship Id="rId12" Type="http://schemas.openxmlformats.org/officeDocument/2006/relationships/image" Target="../media/image56.png"/><Relationship Id="rId13" Type="http://schemas.openxmlformats.org/officeDocument/2006/relationships/image" Target="../media/image57.png"/><Relationship Id="rId14" Type="http://schemas.openxmlformats.org/officeDocument/2006/relationships/image" Target="../media/image58.png"/><Relationship Id="rId15" Type="http://schemas.openxmlformats.org/officeDocument/2006/relationships/image" Target="../media/image59.png"/><Relationship Id="rId16" Type="http://schemas.openxmlformats.org/officeDocument/2006/relationships/image" Target="../media/image60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1.png"/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5" Type="http://schemas.openxmlformats.org/officeDocument/2006/relationships/image" Target="../media/image64.png"/><Relationship Id="rId6" Type="http://schemas.openxmlformats.org/officeDocument/2006/relationships/image" Target="../media/image65.png"/><Relationship Id="rId7" Type="http://schemas.openxmlformats.org/officeDocument/2006/relationships/image" Target="../media/image66.png"/><Relationship Id="rId8" Type="http://schemas.openxmlformats.org/officeDocument/2006/relationships/image" Target="../media/image67.png"/><Relationship Id="rId9" Type="http://schemas.openxmlformats.org/officeDocument/2006/relationships/image" Target="../media/image68.png"/><Relationship Id="rId10" Type="http://schemas.openxmlformats.org/officeDocument/2006/relationships/image" Target="../media/image69.png"/><Relationship Id="rId11" Type="http://schemas.openxmlformats.org/officeDocument/2006/relationships/image" Target="../media/image70.png"/><Relationship Id="rId12" Type="http://schemas.openxmlformats.org/officeDocument/2006/relationships/image" Target="../media/image71.png"/><Relationship Id="rId13" Type="http://schemas.openxmlformats.org/officeDocument/2006/relationships/image" Target="../media/image72.png"/><Relationship Id="rId14" Type="http://schemas.openxmlformats.org/officeDocument/2006/relationships/image" Target="../media/image73.png"/><Relationship Id="rId15" Type="http://schemas.openxmlformats.org/officeDocument/2006/relationships/image" Target="../media/image74.png"/><Relationship Id="rId16" Type="http://schemas.openxmlformats.org/officeDocument/2006/relationships/image" Target="../media/image75.png"/><Relationship Id="rId17" Type="http://schemas.openxmlformats.org/officeDocument/2006/relationships/image" Target="../media/image76.png"/><Relationship Id="rId18" Type="http://schemas.openxmlformats.org/officeDocument/2006/relationships/image" Target="../media/image77.png"/><Relationship Id="rId19" Type="http://schemas.openxmlformats.org/officeDocument/2006/relationships/image" Target="../media/image78.png"/><Relationship Id="rId20" Type="http://schemas.openxmlformats.org/officeDocument/2006/relationships/image" Target="../media/image79.png"/><Relationship Id="rId21" Type="http://schemas.openxmlformats.org/officeDocument/2006/relationships/image" Target="../media/image80.png"/><Relationship Id="rId22" Type="http://schemas.openxmlformats.org/officeDocument/2006/relationships/image" Target="../media/image81.png"/><Relationship Id="rId23" Type="http://schemas.openxmlformats.org/officeDocument/2006/relationships/image" Target="../media/image82.png"/><Relationship Id="rId24" Type="http://schemas.openxmlformats.org/officeDocument/2006/relationships/image" Target="../media/image83.png"/><Relationship Id="rId25" Type="http://schemas.openxmlformats.org/officeDocument/2006/relationships/image" Target="../media/image84.png"/><Relationship Id="rId26" Type="http://schemas.openxmlformats.org/officeDocument/2006/relationships/image" Target="../media/image85.png"/><Relationship Id="rId27" Type="http://schemas.openxmlformats.org/officeDocument/2006/relationships/image" Target="../media/image86.png"/><Relationship Id="rId28" Type="http://schemas.openxmlformats.org/officeDocument/2006/relationships/image" Target="../media/image87.png"/><Relationship Id="rId29" Type="http://schemas.openxmlformats.org/officeDocument/2006/relationships/image" Target="../media/image88.png"/><Relationship Id="rId30" Type="http://schemas.openxmlformats.org/officeDocument/2006/relationships/image" Target="../media/image89.png"/><Relationship Id="rId31" Type="http://schemas.openxmlformats.org/officeDocument/2006/relationships/image" Target="../media/image90.png"/><Relationship Id="rId32" Type="http://schemas.openxmlformats.org/officeDocument/2006/relationships/image" Target="../media/image91.png"/><Relationship Id="rId33" Type="http://schemas.openxmlformats.org/officeDocument/2006/relationships/image" Target="../media/image92.png"/><Relationship Id="rId34" Type="http://schemas.openxmlformats.org/officeDocument/2006/relationships/image" Target="../media/image93.png"/><Relationship Id="rId35" Type="http://schemas.openxmlformats.org/officeDocument/2006/relationships/image" Target="../media/image94.png"/><Relationship Id="rId36" Type="http://schemas.openxmlformats.org/officeDocument/2006/relationships/image" Target="../media/image95.png"/><Relationship Id="rId37" Type="http://schemas.openxmlformats.org/officeDocument/2006/relationships/image" Target="../media/image96.png"/><Relationship Id="rId38" Type="http://schemas.openxmlformats.org/officeDocument/2006/relationships/image" Target="../media/image97.png"/><Relationship Id="rId39" Type="http://schemas.openxmlformats.org/officeDocument/2006/relationships/image" Target="../media/image98.png"/><Relationship Id="rId40" Type="http://schemas.openxmlformats.org/officeDocument/2006/relationships/image" Target="../media/image99.png"/><Relationship Id="rId41" Type="http://schemas.openxmlformats.org/officeDocument/2006/relationships/image" Target="../media/image100.png"/><Relationship Id="rId42" Type="http://schemas.openxmlformats.org/officeDocument/2006/relationships/image" Target="../media/image101.png"/><Relationship Id="rId43" Type="http://schemas.openxmlformats.org/officeDocument/2006/relationships/image" Target="../media/image102.png"/><Relationship Id="rId44" Type="http://schemas.openxmlformats.org/officeDocument/2006/relationships/image" Target="../media/image103.png"/><Relationship Id="rId45" Type="http://schemas.openxmlformats.org/officeDocument/2006/relationships/image" Target="../media/image104.png"/><Relationship Id="rId46" Type="http://schemas.openxmlformats.org/officeDocument/2006/relationships/image" Target="../media/image105.png"/><Relationship Id="rId47" Type="http://schemas.openxmlformats.org/officeDocument/2006/relationships/image" Target="../media/image106.png"/><Relationship Id="rId48" Type="http://schemas.openxmlformats.org/officeDocument/2006/relationships/image" Target="../media/image107.png"/><Relationship Id="rId49" Type="http://schemas.openxmlformats.org/officeDocument/2006/relationships/image" Target="../media/image108.png"/><Relationship Id="rId50" Type="http://schemas.openxmlformats.org/officeDocument/2006/relationships/image" Target="../media/image109.png"/><Relationship Id="rId51" Type="http://schemas.openxmlformats.org/officeDocument/2006/relationships/image" Target="../media/image110.png"/><Relationship Id="rId52" Type="http://schemas.openxmlformats.org/officeDocument/2006/relationships/image" Target="../media/image111.png"/><Relationship Id="rId53" Type="http://schemas.openxmlformats.org/officeDocument/2006/relationships/image" Target="../media/image112.png"/><Relationship Id="rId54" Type="http://schemas.openxmlformats.org/officeDocument/2006/relationships/image" Target="../media/image113.png"/><Relationship Id="rId55" Type="http://schemas.openxmlformats.org/officeDocument/2006/relationships/image" Target="../media/image114.png"/><Relationship Id="rId56" Type="http://schemas.openxmlformats.org/officeDocument/2006/relationships/image" Target="../media/image115.png"/><Relationship Id="rId57" Type="http://schemas.openxmlformats.org/officeDocument/2006/relationships/image" Target="../media/image116.png"/><Relationship Id="rId58" Type="http://schemas.openxmlformats.org/officeDocument/2006/relationships/image" Target="../media/image117.png"/><Relationship Id="rId59" Type="http://schemas.openxmlformats.org/officeDocument/2006/relationships/image" Target="../media/image118.png"/><Relationship Id="rId60" Type="http://schemas.openxmlformats.org/officeDocument/2006/relationships/image" Target="../media/image119.png"/><Relationship Id="rId61" Type="http://schemas.openxmlformats.org/officeDocument/2006/relationships/image" Target="../media/image120.png"/><Relationship Id="rId62" Type="http://schemas.openxmlformats.org/officeDocument/2006/relationships/image" Target="../media/image121.png"/><Relationship Id="rId63" Type="http://schemas.openxmlformats.org/officeDocument/2006/relationships/image" Target="../media/image122.png"/><Relationship Id="rId64" Type="http://schemas.openxmlformats.org/officeDocument/2006/relationships/image" Target="../media/image123.png"/><Relationship Id="rId65" Type="http://schemas.openxmlformats.org/officeDocument/2006/relationships/image" Target="../media/image124.png"/><Relationship Id="rId66" Type="http://schemas.openxmlformats.org/officeDocument/2006/relationships/image" Target="../media/image125.png"/><Relationship Id="rId67" Type="http://schemas.openxmlformats.org/officeDocument/2006/relationships/image" Target="../media/image126.png"/><Relationship Id="rId68" Type="http://schemas.openxmlformats.org/officeDocument/2006/relationships/image" Target="../media/image127.png"/><Relationship Id="rId69" Type="http://schemas.openxmlformats.org/officeDocument/2006/relationships/image" Target="../media/image128.png"/><Relationship Id="rId70" Type="http://schemas.openxmlformats.org/officeDocument/2006/relationships/image" Target="../media/image129.png"/><Relationship Id="rId71" Type="http://schemas.openxmlformats.org/officeDocument/2006/relationships/image" Target="../media/image130.png"/><Relationship Id="rId72" Type="http://schemas.openxmlformats.org/officeDocument/2006/relationships/image" Target="../media/image131.png"/><Relationship Id="rId73" Type="http://schemas.openxmlformats.org/officeDocument/2006/relationships/image" Target="../media/image132.png"/><Relationship Id="rId74" Type="http://schemas.openxmlformats.org/officeDocument/2006/relationships/image" Target="../media/image133.png"/><Relationship Id="rId75" Type="http://schemas.openxmlformats.org/officeDocument/2006/relationships/image" Target="../media/image134.png"/><Relationship Id="rId76" Type="http://schemas.openxmlformats.org/officeDocument/2006/relationships/image" Target="../media/image135.png"/><Relationship Id="rId77" Type="http://schemas.openxmlformats.org/officeDocument/2006/relationships/image" Target="../media/image136.png"/><Relationship Id="rId78" Type="http://schemas.openxmlformats.org/officeDocument/2006/relationships/image" Target="../media/image137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8.png"/><Relationship Id="rId3" Type="http://schemas.openxmlformats.org/officeDocument/2006/relationships/image" Target="../media/image139.png"/><Relationship Id="rId4" Type="http://schemas.openxmlformats.org/officeDocument/2006/relationships/image" Target="../media/image140.png"/><Relationship Id="rId5" Type="http://schemas.openxmlformats.org/officeDocument/2006/relationships/image" Target="../media/image141.png"/><Relationship Id="rId6" Type="http://schemas.openxmlformats.org/officeDocument/2006/relationships/image" Target="../media/image142.png"/><Relationship Id="rId7" Type="http://schemas.openxmlformats.org/officeDocument/2006/relationships/image" Target="../media/image143.png"/><Relationship Id="rId8" Type="http://schemas.openxmlformats.org/officeDocument/2006/relationships/image" Target="../media/image144.png"/><Relationship Id="rId9" Type="http://schemas.openxmlformats.org/officeDocument/2006/relationships/image" Target="../media/image145.png"/><Relationship Id="rId10" Type="http://schemas.openxmlformats.org/officeDocument/2006/relationships/image" Target="../media/image146.png"/><Relationship Id="rId11" Type="http://schemas.openxmlformats.org/officeDocument/2006/relationships/image" Target="../media/image147.png"/><Relationship Id="rId12" Type="http://schemas.openxmlformats.org/officeDocument/2006/relationships/image" Target="../media/image148.png"/><Relationship Id="rId13" Type="http://schemas.openxmlformats.org/officeDocument/2006/relationships/image" Target="../media/image149.png"/><Relationship Id="rId14" Type="http://schemas.openxmlformats.org/officeDocument/2006/relationships/image" Target="../media/image150.png"/><Relationship Id="rId15" Type="http://schemas.openxmlformats.org/officeDocument/2006/relationships/image" Target="../media/image151.png"/><Relationship Id="rId16" Type="http://schemas.openxmlformats.org/officeDocument/2006/relationships/image" Target="../media/image152.png"/><Relationship Id="rId17" Type="http://schemas.openxmlformats.org/officeDocument/2006/relationships/image" Target="../media/image153.png"/><Relationship Id="rId18" Type="http://schemas.openxmlformats.org/officeDocument/2006/relationships/image" Target="../media/image154.png"/><Relationship Id="rId19" Type="http://schemas.openxmlformats.org/officeDocument/2006/relationships/image" Target="../media/image155.png"/><Relationship Id="rId20" Type="http://schemas.openxmlformats.org/officeDocument/2006/relationships/image" Target="../media/image156.png"/><Relationship Id="rId21" Type="http://schemas.openxmlformats.org/officeDocument/2006/relationships/image" Target="../media/image157.png"/><Relationship Id="rId22" Type="http://schemas.openxmlformats.org/officeDocument/2006/relationships/image" Target="../media/image158.png"/><Relationship Id="rId23" Type="http://schemas.openxmlformats.org/officeDocument/2006/relationships/image" Target="../media/image159.png"/><Relationship Id="rId24" Type="http://schemas.openxmlformats.org/officeDocument/2006/relationships/image" Target="../media/image160.png"/><Relationship Id="rId25" Type="http://schemas.openxmlformats.org/officeDocument/2006/relationships/image" Target="../media/image161.png"/><Relationship Id="rId26" Type="http://schemas.openxmlformats.org/officeDocument/2006/relationships/image" Target="../media/image162.png"/><Relationship Id="rId27" Type="http://schemas.openxmlformats.org/officeDocument/2006/relationships/image" Target="../media/image163.png"/><Relationship Id="rId28" Type="http://schemas.openxmlformats.org/officeDocument/2006/relationships/image" Target="../media/image164.png"/><Relationship Id="rId29" Type="http://schemas.openxmlformats.org/officeDocument/2006/relationships/image" Target="../media/image165.png"/><Relationship Id="rId30" Type="http://schemas.openxmlformats.org/officeDocument/2006/relationships/image" Target="../media/image166.png"/><Relationship Id="rId31" Type="http://schemas.openxmlformats.org/officeDocument/2006/relationships/image" Target="../media/image167.png"/><Relationship Id="rId32" Type="http://schemas.openxmlformats.org/officeDocument/2006/relationships/image" Target="../media/image168.png"/><Relationship Id="rId33" Type="http://schemas.openxmlformats.org/officeDocument/2006/relationships/image" Target="../media/image169.png"/><Relationship Id="rId34" Type="http://schemas.openxmlformats.org/officeDocument/2006/relationships/image" Target="../media/image170.png"/><Relationship Id="rId35" Type="http://schemas.openxmlformats.org/officeDocument/2006/relationships/image" Target="../media/image171.png"/><Relationship Id="rId36" Type="http://schemas.openxmlformats.org/officeDocument/2006/relationships/image" Target="../media/image172.png"/><Relationship Id="rId37" Type="http://schemas.openxmlformats.org/officeDocument/2006/relationships/image" Target="../media/image173.png"/><Relationship Id="rId38" Type="http://schemas.openxmlformats.org/officeDocument/2006/relationships/image" Target="../media/image174.png"/><Relationship Id="rId39" Type="http://schemas.openxmlformats.org/officeDocument/2006/relationships/image" Target="../media/image175.png"/><Relationship Id="rId40" Type="http://schemas.openxmlformats.org/officeDocument/2006/relationships/image" Target="../media/image176.png"/><Relationship Id="rId41" Type="http://schemas.openxmlformats.org/officeDocument/2006/relationships/image" Target="../media/image177.png"/><Relationship Id="rId42" Type="http://schemas.openxmlformats.org/officeDocument/2006/relationships/image" Target="../media/image178.png"/><Relationship Id="rId43" Type="http://schemas.openxmlformats.org/officeDocument/2006/relationships/image" Target="../media/image179.png"/><Relationship Id="rId44" Type="http://schemas.openxmlformats.org/officeDocument/2006/relationships/image" Target="../media/image180.png"/><Relationship Id="rId45" Type="http://schemas.openxmlformats.org/officeDocument/2006/relationships/image" Target="../media/image181.png"/><Relationship Id="rId46" Type="http://schemas.openxmlformats.org/officeDocument/2006/relationships/image" Target="../media/image182.png"/><Relationship Id="rId47" Type="http://schemas.openxmlformats.org/officeDocument/2006/relationships/image" Target="../media/image183.png"/><Relationship Id="rId48" Type="http://schemas.openxmlformats.org/officeDocument/2006/relationships/image" Target="../media/image184.png"/><Relationship Id="rId49" Type="http://schemas.openxmlformats.org/officeDocument/2006/relationships/image" Target="../media/image185.png"/><Relationship Id="rId50" Type="http://schemas.openxmlformats.org/officeDocument/2006/relationships/image" Target="../media/image186.png"/><Relationship Id="rId51" Type="http://schemas.openxmlformats.org/officeDocument/2006/relationships/image" Target="../media/image187.png"/><Relationship Id="rId52" Type="http://schemas.openxmlformats.org/officeDocument/2006/relationships/image" Target="../media/image188.png"/><Relationship Id="rId53" Type="http://schemas.openxmlformats.org/officeDocument/2006/relationships/image" Target="../media/image189.png"/><Relationship Id="rId54" Type="http://schemas.openxmlformats.org/officeDocument/2006/relationships/image" Target="../media/image190.png"/><Relationship Id="rId55" Type="http://schemas.openxmlformats.org/officeDocument/2006/relationships/image" Target="../media/image191.png"/><Relationship Id="rId56" Type="http://schemas.openxmlformats.org/officeDocument/2006/relationships/image" Target="../media/image192.png"/><Relationship Id="rId57" Type="http://schemas.openxmlformats.org/officeDocument/2006/relationships/image" Target="../media/image193.png"/><Relationship Id="rId58" Type="http://schemas.openxmlformats.org/officeDocument/2006/relationships/image" Target="../media/image194.png"/><Relationship Id="rId59" Type="http://schemas.openxmlformats.org/officeDocument/2006/relationships/image" Target="../media/image195.png"/><Relationship Id="rId60" Type="http://schemas.openxmlformats.org/officeDocument/2006/relationships/image" Target="../media/image196.png"/><Relationship Id="rId61" Type="http://schemas.openxmlformats.org/officeDocument/2006/relationships/image" Target="../media/image197.png"/><Relationship Id="rId62" Type="http://schemas.openxmlformats.org/officeDocument/2006/relationships/image" Target="../media/image198.png"/><Relationship Id="rId63" Type="http://schemas.openxmlformats.org/officeDocument/2006/relationships/image" Target="../media/image199.png"/><Relationship Id="rId64" Type="http://schemas.openxmlformats.org/officeDocument/2006/relationships/image" Target="../media/image200.png"/><Relationship Id="rId65" Type="http://schemas.openxmlformats.org/officeDocument/2006/relationships/image" Target="../media/image201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2.png"/><Relationship Id="rId3" Type="http://schemas.openxmlformats.org/officeDocument/2006/relationships/image" Target="../media/image203.png"/><Relationship Id="rId4" Type="http://schemas.openxmlformats.org/officeDocument/2006/relationships/image" Target="../media/image204.png"/><Relationship Id="rId5" Type="http://schemas.openxmlformats.org/officeDocument/2006/relationships/image" Target="../media/image205.png"/><Relationship Id="rId6" Type="http://schemas.openxmlformats.org/officeDocument/2006/relationships/image" Target="../media/image206.png"/><Relationship Id="rId7" Type="http://schemas.openxmlformats.org/officeDocument/2006/relationships/image" Target="../media/image207.png"/><Relationship Id="rId8" Type="http://schemas.openxmlformats.org/officeDocument/2006/relationships/image" Target="../media/image208.png"/><Relationship Id="rId9" Type="http://schemas.openxmlformats.org/officeDocument/2006/relationships/image" Target="../media/image209.png"/><Relationship Id="rId10" Type="http://schemas.openxmlformats.org/officeDocument/2006/relationships/image" Target="../media/image210.png"/><Relationship Id="rId11" Type="http://schemas.openxmlformats.org/officeDocument/2006/relationships/image" Target="../media/image211.png"/><Relationship Id="rId12" Type="http://schemas.openxmlformats.org/officeDocument/2006/relationships/image" Target="../media/image212.png"/><Relationship Id="rId13" Type="http://schemas.openxmlformats.org/officeDocument/2006/relationships/image" Target="../media/image213.png"/><Relationship Id="rId14" Type="http://schemas.openxmlformats.org/officeDocument/2006/relationships/image" Target="../media/image214.png"/><Relationship Id="rId15" Type="http://schemas.openxmlformats.org/officeDocument/2006/relationships/image" Target="../media/image215.png"/><Relationship Id="rId16" Type="http://schemas.openxmlformats.org/officeDocument/2006/relationships/image" Target="../media/image216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7.png"/><Relationship Id="rId3" Type="http://schemas.openxmlformats.org/officeDocument/2006/relationships/image" Target="../media/image218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9.png"/><Relationship Id="rId3" Type="http://schemas.openxmlformats.org/officeDocument/2006/relationships/image" Target="../media/image220.png"/><Relationship Id="rId4" Type="http://schemas.openxmlformats.org/officeDocument/2006/relationships/image" Target="../media/image221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2.png"/><Relationship Id="rId3" Type="http://schemas.openxmlformats.org/officeDocument/2006/relationships/image" Target="../media/image223.png"/><Relationship Id="rId4" Type="http://schemas.openxmlformats.org/officeDocument/2006/relationships/image" Target="../media/image224.png"/><Relationship Id="rId5" Type="http://schemas.openxmlformats.org/officeDocument/2006/relationships/image" Target="../media/image225.png"/><Relationship Id="rId6" Type="http://schemas.openxmlformats.org/officeDocument/2006/relationships/image" Target="../media/image226.png"/><Relationship Id="rId7" Type="http://schemas.openxmlformats.org/officeDocument/2006/relationships/image" Target="../media/image227.png"/><Relationship Id="rId8" Type="http://schemas.openxmlformats.org/officeDocument/2006/relationships/image" Target="../media/image228.png"/><Relationship Id="rId9" Type="http://schemas.openxmlformats.org/officeDocument/2006/relationships/image" Target="../media/image229.png"/><Relationship Id="rId10" Type="http://schemas.openxmlformats.org/officeDocument/2006/relationships/image" Target="../media/image230.png"/><Relationship Id="rId11" Type="http://schemas.openxmlformats.org/officeDocument/2006/relationships/image" Target="../media/image231.png"/><Relationship Id="rId12" Type="http://schemas.openxmlformats.org/officeDocument/2006/relationships/image" Target="../media/image232.png"/><Relationship Id="rId13" Type="http://schemas.openxmlformats.org/officeDocument/2006/relationships/image" Target="../media/image233.png"/><Relationship Id="rId14" Type="http://schemas.openxmlformats.org/officeDocument/2006/relationships/image" Target="../media/image234.png"/><Relationship Id="rId15" Type="http://schemas.openxmlformats.org/officeDocument/2006/relationships/image" Target="../media/image235.png"/><Relationship Id="rId16" Type="http://schemas.openxmlformats.org/officeDocument/2006/relationships/image" Target="../media/image236.png"/><Relationship Id="rId17" Type="http://schemas.openxmlformats.org/officeDocument/2006/relationships/image" Target="../media/image237.png"/><Relationship Id="rId18" Type="http://schemas.openxmlformats.org/officeDocument/2006/relationships/image" Target="../media/image238.png"/><Relationship Id="rId19" Type="http://schemas.openxmlformats.org/officeDocument/2006/relationships/image" Target="../media/image239.png"/><Relationship Id="rId20" Type="http://schemas.openxmlformats.org/officeDocument/2006/relationships/image" Target="../media/image240.png"/><Relationship Id="rId21" Type="http://schemas.openxmlformats.org/officeDocument/2006/relationships/image" Target="../media/image241.png"/><Relationship Id="rId22" Type="http://schemas.openxmlformats.org/officeDocument/2006/relationships/image" Target="../media/image242.png"/><Relationship Id="rId23" Type="http://schemas.openxmlformats.org/officeDocument/2006/relationships/image" Target="../media/image243.png"/><Relationship Id="rId24" Type="http://schemas.openxmlformats.org/officeDocument/2006/relationships/image" Target="../media/image244.png"/><Relationship Id="rId25" Type="http://schemas.openxmlformats.org/officeDocument/2006/relationships/image" Target="../media/image245.png"/><Relationship Id="rId26" Type="http://schemas.openxmlformats.org/officeDocument/2006/relationships/image" Target="../media/image246.png"/><Relationship Id="rId27" Type="http://schemas.openxmlformats.org/officeDocument/2006/relationships/image" Target="../media/image247.png"/><Relationship Id="rId28" Type="http://schemas.openxmlformats.org/officeDocument/2006/relationships/image" Target="../media/image248.png"/><Relationship Id="rId29" Type="http://schemas.openxmlformats.org/officeDocument/2006/relationships/image" Target="../media/image249.png"/><Relationship Id="rId30" Type="http://schemas.openxmlformats.org/officeDocument/2006/relationships/image" Target="../media/image250.png"/><Relationship Id="rId31" Type="http://schemas.openxmlformats.org/officeDocument/2006/relationships/image" Target="../media/image251.png"/><Relationship Id="rId32" Type="http://schemas.openxmlformats.org/officeDocument/2006/relationships/image" Target="../media/image252.png"/><Relationship Id="rId33" Type="http://schemas.openxmlformats.org/officeDocument/2006/relationships/image" Target="../media/image253.png"/><Relationship Id="rId34" Type="http://schemas.openxmlformats.org/officeDocument/2006/relationships/image" Target="../media/image254.png"/><Relationship Id="rId35" Type="http://schemas.openxmlformats.org/officeDocument/2006/relationships/image" Target="../media/image255.png"/><Relationship Id="rId36" Type="http://schemas.openxmlformats.org/officeDocument/2006/relationships/image" Target="../media/image256.png"/><Relationship Id="rId37" Type="http://schemas.openxmlformats.org/officeDocument/2006/relationships/image" Target="../media/image257.png"/><Relationship Id="rId38" Type="http://schemas.openxmlformats.org/officeDocument/2006/relationships/image" Target="../media/image258.png"/><Relationship Id="rId39" Type="http://schemas.openxmlformats.org/officeDocument/2006/relationships/image" Target="../media/image259.png"/><Relationship Id="rId40" Type="http://schemas.openxmlformats.org/officeDocument/2006/relationships/image" Target="../media/image260.png"/><Relationship Id="rId41" Type="http://schemas.openxmlformats.org/officeDocument/2006/relationships/image" Target="../media/image261.png"/><Relationship Id="rId42" Type="http://schemas.openxmlformats.org/officeDocument/2006/relationships/image" Target="../media/image262.png"/><Relationship Id="rId43" Type="http://schemas.openxmlformats.org/officeDocument/2006/relationships/image" Target="../media/image263.png"/><Relationship Id="rId44" Type="http://schemas.openxmlformats.org/officeDocument/2006/relationships/image" Target="../media/image264.png"/><Relationship Id="rId45" Type="http://schemas.openxmlformats.org/officeDocument/2006/relationships/image" Target="../media/image265.png"/><Relationship Id="rId46" Type="http://schemas.openxmlformats.org/officeDocument/2006/relationships/image" Target="../media/image266.png"/><Relationship Id="rId47" Type="http://schemas.openxmlformats.org/officeDocument/2006/relationships/image" Target="../media/image267.png"/><Relationship Id="rId48" Type="http://schemas.openxmlformats.org/officeDocument/2006/relationships/image" Target="../media/image268.png"/><Relationship Id="rId49" Type="http://schemas.openxmlformats.org/officeDocument/2006/relationships/image" Target="../media/image269.png"/><Relationship Id="rId50" Type="http://schemas.openxmlformats.org/officeDocument/2006/relationships/image" Target="../media/image270.png"/><Relationship Id="rId51" Type="http://schemas.openxmlformats.org/officeDocument/2006/relationships/image" Target="../media/image271.png"/><Relationship Id="rId52" Type="http://schemas.openxmlformats.org/officeDocument/2006/relationships/image" Target="../media/image272.png"/><Relationship Id="rId53" Type="http://schemas.openxmlformats.org/officeDocument/2006/relationships/image" Target="../media/image273.png"/><Relationship Id="rId54" Type="http://schemas.openxmlformats.org/officeDocument/2006/relationships/image" Target="../media/image274.png"/><Relationship Id="rId55" Type="http://schemas.openxmlformats.org/officeDocument/2006/relationships/image" Target="../media/image275.png"/><Relationship Id="rId56" Type="http://schemas.openxmlformats.org/officeDocument/2006/relationships/image" Target="../media/image276.png"/><Relationship Id="rId57" Type="http://schemas.openxmlformats.org/officeDocument/2006/relationships/image" Target="../media/image277.png"/><Relationship Id="rId58" Type="http://schemas.openxmlformats.org/officeDocument/2006/relationships/image" Target="../media/image278.png"/><Relationship Id="rId59" Type="http://schemas.openxmlformats.org/officeDocument/2006/relationships/image" Target="../media/image279.png"/><Relationship Id="rId60" Type="http://schemas.openxmlformats.org/officeDocument/2006/relationships/image" Target="../media/image280.png"/><Relationship Id="rId61" Type="http://schemas.openxmlformats.org/officeDocument/2006/relationships/image" Target="../media/image281.png"/><Relationship Id="rId62" Type="http://schemas.openxmlformats.org/officeDocument/2006/relationships/image" Target="../media/image282.png"/><Relationship Id="rId63" Type="http://schemas.openxmlformats.org/officeDocument/2006/relationships/image" Target="../media/image283.png"/><Relationship Id="rId64" Type="http://schemas.openxmlformats.org/officeDocument/2006/relationships/image" Target="../media/image284.png"/><Relationship Id="rId65" Type="http://schemas.openxmlformats.org/officeDocument/2006/relationships/image" Target="../media/image285.png"/><Relationship Id="rId66" Type="http://schemas.openxmlformats.org/officeDocument/2006/relationships/image" Target="../media/image286.png"/><Relationship Id="rId67" Type="http://schemas.openxmlformats.org/officeDocument/2006/relationships/image" Target="../media/image287.png"/><Relationship Id="rId68" Type="http://schemas.openxmlformats.org/officeDocument/2006/relationships/image" Target="../media/image288.png"/><Relationship Id="rId69" Type="http://schemas.openxmlformats.org/officeDocument/2006/relationships/image" Target="../media/image289.png"/><Relationship Id="rId70" Type="http://schemas.openxmlformats.org/officeDocument/2006/relationships/image" Target="../media/image290.png"/><Relationship Id="rId71" Type="http://schemas.openxmlformats.org/officeDocument/2006/relationships/image" Target="../media/image291.png"/><Relationship Id="rId72" Type="http://schemas.openxmlformats.org/officeDocument/2006/relationships/image" Target="../media/image292.png"/><Relationship Id="rId73" Type="http://schemas.openxmlformats.org/officeDocument/2006/relationships/image" Target="../media/image293.png"/><Relationship Id="rId74" Type="http://schemas.openxmlformats.org/officeDocument/2006/relationships/image" Target="../media/image294.png"/><Relationship Id="rId75" Type="http://schemas.openxmlformats.org/officeDocument/2006/relationships/image" Target="../media/image295.png"/><Relationship Id="rId76" Type="http://schemas.openxmlformats.org/officeDocument/2006/relationships/image" Target="../media/image296.png"/><Relationship Id="rId77" Type="http://schemas.openxmlformats.org/officeDocument/2006/relationships/image" Target="../media/image297.png"/><Relationship Id="rId78" Type="http://schemas.openxmlformats.org/officeDocument/2006/relationships/image" Target="../media/image298.png"/><Relationship Id="rId79" Type="http://schemas.openxmlformats.org/officeDocument/2006/relationships/image" Target="../media/image299.png"/><Relationship Id="rId80" Type="http://schemas.openxmlformats.org/officeDocument/2006/relationships/image" Target="../media/image300.png"/><Relationship Id="rId81" Type="http://schemas.openxmlformats.org/officeDocument/2006/relationships/image" Target="../media/image301.png"/><Relationship Id="rId82" Type="http://schemas.openxmlformats.org/officeDocument/2006/relationships/image" Target="../media/image302.png"/><Relationship Id="rId83" Type="http://schemas.openxmlformats.org/officeDocument/2006/relationships/image" Target="../media/image303.png"/><Relationship Id="rId84" Type="http://schemas.openxmlformats.org/officeDocument/2006/relationships/image" Target="../media/image304.png"/><Relationship Id="rId85" Type="http://schemas.openxmlformats.org/officeDocument/2006/relationships/image" Target="../media/image305.png"/><Relationship Id="rId86" Type="http://schemas.openxmlformats.org/officeDocument/2006/relationships/image" Target="../media/image306.png"/><Relationship Id="rId87" Type="http://schemas.openxmlformats.org/officeDocument/2006/relationships/image" Target="../media/image307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8.png"/><Relationship Id="rId3" Type="http://schemas.openxmlformats.org/officeDocument/2006/relationships/image" Target="../media/image309.png"/><Relationship Id="rId4" Type="http://schemas.openxmlformats.org/officeDocument/2006/relationships/image" Target="../media/image310.png"/><Relationship Id="rId5" Type="http://schemas.openxmlformats.org/officeDocument/2006/relationships/image" Target="../media/image311.png"/><Relationship Id="rId6" Type="http://schemas.openxmlformats.org/officeDocument/2006/relationships/image" Target="../media/image312.png"/><Relationship Id="rId7" Type="http://schemas.openxmlformats.org/officeDocument/2006/relationships/image" Target="../media/image313.png"/><Relationship Id="rId8" Type="http://schemas.openxmlformats.org/officeDocument/2006/relationships/image" Target="../media/image314.png"/><Relationship Id="rId9" Type="http://schemas.openxmlformats.org/officeDocument/2006/relationships/image" Target="../media/image315.png"/><Relationship Id="rId10" Type="http://schemas.openxmlformats.org/officeDocument/2006/relationships/image" Target="../media/image316.png"/><Relationship Id="rId11" Type="http://schemas.openxmlformats.org/officeDocument/2006/relationships/image" Target="../media/image317.png"/><Relationship Id="rId12" Type="http://schemas.openxmlformats.org/officeDocument/2006/relationships/image" Target="../media/image318.png"/><Relationship Id="rId13" Type="http://schemas.openxmlformats.org/officeDocument/2006/relationships/image" Target="../media/image319.png"/><Relationship Id="rId14" Type="http://schemas.openxmlformats.org/officeDocument/2006/relationships/image" Target="../media/image320.png"/><Relationship Id="rId15" Type="http://schemas.openxmlformats.org/officeDocument/2006/relationships/image" Target="../media/image321.png"/><Relationship Id="rId16" Type="http://schemas.openxmlformats.org/officeDocument/2006/relationships/image" Target="../media/image322.png"/><Relationship Id="rId17" Type="http://schemas.openxmlformats.org/officeDocument/2006/relationships/image" Target="../media/image323.png"/><Relationship Id="rId18" Type="http://schemas.openxmlformats.org/officeDocument/2006/relationships/image" Target="../media/image324.png"/><Relationship Id="rId19" Type="http://schemas.openxmlformats.org/officeDocument/2006/relationships/image" Target="../media/image325.png"/><Relationship Id="rId20" Type="http://schemas.openxmlformats.org/officeDocument/2006/relationships/image" Target="../media/image326.png"/><Relationship Id="rId21" Type="http://schemas.openxmlformats.org/officeDocument/2006/relationships/image" Target="../media/image327.png"/><Relationship Id="rId22" Type="http://schemas.openxmlformats.org/officeDocument/2006/relationships/image" Target="../media/image328.png"/><Relationship Id="rId23" Type="http://schemas.openxmlformats.org/officeDocument/2006/relationships/image" Target="../media/image329.png"/><Relationship Id="rId24" Type="http://schemas.openxmlformats.org/officeDocument/2006/relationships/image" Target="../media/image330.png"/><Relationship Id="rId25" Type="http://schemas.openxmlformats.org/officeDocument/2006/relationships/image" Target="../media/image331.png"/><Relationship Id="rId26" Type="http://schemas.openxmlformats.org/officeDocument/2006/relationships/image" Target="../media/image332.png"/><Relationship Id="rId27" Type="http://schemas.openxmlformats.org/officeDocument/2006/relationships/image" Target="../media/image333.png"/><Relationship Id="rId28" Type="http://schemas.openxmlformats.org/officeDocument/2006/relationships/image" Target="../media/image334.png"/><Relationship Id="rId29" Type="http://schemas.openxmlformats.org/officeDocument/2006/relationships/image" Target="../media/image335.png"/><Relationship Id="rId30" Type="http://schemas.openxmlformats.org/officeDocument/2006/relationships/image" Target="../media/image336.png"/><Relationship Id="rId31" Type="http://schemas.openxmlformats.org/officeDocument/2006/relationships/image" Target="../media/image337.png"/><Relationship Id="rId32" Type="http://schemas.openxmlformats.org/officeDocument/2006/relationships/image" Target="../media/image338.png"/><Relationship Id="rId33" Type="http://schemas.openxmlformats.org/officeDocument/2006/relationships/image" Target="../media/image339.png"/><Relationship Id="rId34" Type="http://schemas.openxmlformats.org/officeDocument/2006/relationships/image" Target="../media/image340.png"/><Relationship Id="rId35" Type="http://schemas.openxmlformats.org/officeDocument/2006/relationships/image" Target="../media/image341.png"/><Relationship Id="rId36" Type="http://schemas.openxmlformats.org/officeDocument/2006/relationships/image" Target="../media/image342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74863" y="1734248"/>
            <a:ext cx="4528947" cy="52362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966063" y="2419413"/>
            <a:ext cx="5725248" cy="6511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561526" y="5307520"/>
            <a:ext cx="2529586" cy="27101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789618" y="5673407"/>
            <a:ext cx="2071370" cy="25425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674876" y="6320027"/>
            <a:ext cx="4238244" cy="5791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941696" y="6407479"/>
            <a:ext cx="867028" cy="30967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928114" y="6407479"/>
            <a:ext cx="3102229" cy="30967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670048" y="6844283"/>
            <a:ext cx="2246376" cy="57912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870771" y="6992683"/>
            <a:ext cx="1864995" cy="21462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839467" y="7357871"/>
            <a:ext cx="4000500" cy="65227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5541009" y="7456677"/>
            <a:ext cx="185927" cy="34899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5307838" y="7456677"/>
            <a:ext cx="349758" cy="348995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2024126" y="7456677"/>
            <a:ext cx="3324733" cy="34899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1738883" y="7357871"/>
            <a:ext cx="492251" cy="65227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2427732" y="7930895"/>
            <a:ext cx="2823972" cy="65227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2607119" y="8130602"/>
            <a:ext cx="2441067" cy="21539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2327148" y="7930895"/>
            <a:ext cx="492251" cy="652271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6576059" y="8531352"/>
            <a:ext cx="309372" cy="408431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5826252" y="8935211"/>
            <a:ext cx="1059179" cy="408432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2615564" y="3385184"/>
            <a:ext cx="2798444" cy="1477645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545450" y="1870201"/>
            <a:ext cx="1203170" cy="1965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676654" y="1848865"/>
            <a:ext cx="625271" cy="2270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624704" y="2075941"/>
            <a:ext cx="2193798" cy="2270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025956" y="2304541"/>
            <a:ext cx="5789295" cy="22707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106547" y="2531617"/>
            <a:ext cx="3709416" cy="22707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5341365" y="2760598"/>
            <a:ext cx="1449832" cy="22707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024248" y="2760598"/>
            <a:ext cx="1376934" cy="22707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255765" y="3216274"/>
            <a:ext cx="548182" cy="22707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760465" y="3443350"/>
            <a:ext cx="944117" cy="22707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4966080" y="3443350"/>
            <a:ext cx="845324" cy="227075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4745101" y="3443350"/>
            <a:ext cx="162305" cy="2270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4522596" y="3443350"/>
            <a:ext cx="164591" cy="227075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4301616" y="3443350"/>
            <a:ext cx="160020" cy="22707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4077589" y="3443350"/>
            <a:ext cx="164591" cy="227075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3912489" y="3429127"/>
            <a:ext cx="106680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11150" algn="l"/>
                <a:tab pos="532130" algn="l"/>
                <a:tab pos="756285" algn="l"/>
                <a:tab pos="977265" algn="l"/>
              </a:tabLst>
            </a:pPr>
            <a:r>
              <a:rPr dirty="0" sz="1200">
                <a:latin typeface="Times New Roman"/>
                <a:cs typeface="Times New Roman"/>
              </a:rPr>
              <a:t>15	5	3	3	5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739260" y="3443350"/>
            <a:ext cx="223113" cy="227075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3620134" y="3443350"/>
            <a:ext cx="158496" cy="227075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3873372" y="3671950"/>
            <a:ext cx="2828417" cy="227075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3688715" y="3671950"/>
            <a:ext cx="162305" cy="227075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3466210" y="3671950"/>
            <a:ext cx="164591" cy="227075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3137026" y="3671950"/>
            <a:ext cx="290068" cy="227075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2990723" y="3671950"/>
            <a:ext cx="140207" cy="227075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2730119" y="3671950"/>
            <a:ext cx="195071" cy="227075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2533523" y="3671950"/>
            <a:ext cx="123443" cy="227075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6665214" y="3383407"/>
            <a:ext cx="101600" cy="709930"/>
          </a:xfrm>
          <a:prstGeom prst="rect">
            <a:avLst/>
          </a:prstGeom>
        </p:spPr>
        <p:txBody>
          <a:bodyPr wrap="square" lIns="0" tIns="58419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dirty="0" sz="1200">
                <a:latin typeface="Times New Roman"/>
                <a:cs typeface="Times New Roman"/>
              </a:rPr>
              <a:t>1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dirty="0" sz="1200">
                <a:latin typeface="Times New Roman"/>
                <a:cs typeface="Times New Roman"/>
              </a:rPr>
              <a:t>2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45"/>
              </a:spcBef>
            </a:pPr>
            <a:r>
              <a:rPr dirty="0" sz="1200">
                <a:latin typeface="Times New Roman"/>
                <a:cs typeface="Times New Roman"/>
              </a:rPr>
              <a:t>3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3624707" y="3899026"/>
            <a:ext cx="3074669" cy="227075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3441827" y="3899026"/>
            <a:ext cx="160020" cy="227075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3217798" y="3899026"/>
            <a:ext cx="166877" cy="227075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2888614" y="3899026"/>
            <a:ext cx="290068" cy="227075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2742310" y="3899026"/>
            <a:ext cx="140207" cy="227075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2518282" y="3899026"/>
            <a:ext cx="164592" cy="227075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2367407" y="3899026"/>
            <a:ext cx="112013" cy="227075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2286635" y="3899026"/>
            <a:ext cx="121157" cy="227075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 txBox="1"/>
          <p:nvPr/>
        </p:nvSpPr>
        <p:spPr>
          <a:xfrm>
            <a:off x="5985509" y="4102734"/>
            <a:ext cx="76835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>
                <a:latin typeface="Times New Roman"/>
                <a:cs typeface="Times New Roman"/>
              </a:rPr>
              <a:t>2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4270628" y="4102734"/>
            <a:ext cx="76835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>
                <a:latin typeface="Times New Roman"/>
                <a:cs typeface="Times New Roman"/>
              </a:rPr>
              <a:t>3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429382" y="3613531"/>
            <a:ext cx="1456690" cy="637540"/>
          </a:xfrm>
          <a:prstGeom prst="rect">
            <a:avLst/>
          </a:prstGeom>
        </p:spPr>
        <p:txBody>
          <a:bodyPr wrap="square" lIns="0" tIns="56515" rIns="0" bIns="0" rtlCol="0" vert="horz">
            <a:spAutoFit/>
          </a:bodyPr>
          <a:lstStyle/>
          <a:p>
            <a:pPr marL="222885">
              <a:lnSpc>
                <a:spcPct val="100000"/>
              </a:lnSpc>
              <a:spcBef>
                <a:spcPts val="445"/>
              </a:spcBef>
              <a:tabLst>
                <a:tab pos="483234" algn="l"/>
                <a:tab pos="960119" algn="l"/>
                <a:tab pos="1183005" algn="l"/>
              </a:tabLst>
            </a:pPr>
            <a:r>
              <a:rPr dirty="0" sz="1200">
                <a:latin typeface="Times New Roman"/>
                <a:cs typeface="Times New Roman"/>
              </a:rPr>
              <a:t>0	0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7	0	9</a:t>
            </a:r>
            <a:r>
              <a:rPr dirty="0" sz="1200" spc="1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0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50"/>
              </a:spcBef>
              <a:tabLst>
                <a:tab pos="234950" algn="l"/>
                <a:tab pos="711835" algn="l"/>
                <a:tab pos="935990" algn="l"/>
              </a:tabLst>
            </a:pPr>
            <a:r>
              <a:rPr dirty="0" sz="1200">
                <a:latin typeface="Times New Roman"/>
                <a:cs typeface="Times New Roman"/>
              </a:rPr>
              <a:t>7	1</a:t>
            </a:r>
            <a:r>
              <a:rPr dirty="0" sz="1200" spc="2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7	8	8</a:t>
            </a:r>
            <a:r>
              <a:rPr dirty="0" sz="1200" spc="2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1</a:t>
            </a:r>
            <a:endParaRPr sz="1200">
              <a:latin typeface="Times New Roman"/>
              <a:cs typeface="Times New Roman"/>
            </a:endParaRPr>
          </a:p>
          <a:p>
            <a:pPr marL="196850">
              <a:lnSpc>
                <a:spcPct val="100000"/>
              </a:lnSpc>
              <a:spcBef>
                <a:spcPts val="280"/>
              </a:spcBef>
            </a:pPr>
            <a:r>
              <a:rPr dirty="0" sz="800">
                <a:latin typeface="Times New Roman"/>
                <a:cs typeface="Times New Roman"/>
              </a:rPr>
              <a:t>4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1135684" y="4066666"/>
            <a:ext cx="186690" cy="227076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 txBox="1"/>
          <p:nvPr/>
        </p:nvSpPr>
        <p:spPr>
          <a:xfrm>
            <a:off x="1072692" y="4102734"/>
            <a:ext cx="76835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>
                <a:latin typeface="Times New Roman"/>
                <a:cs typeface="Times New Roman"/>
              </a:rPr>
              <a:t>5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6298438" y="4263262"/>
            <a:ext cx="109727" cy="227075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6077458" y="4263262"/>
            <a:ext cx="162305" cy="227075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5854953" y="4263262"/>
            <a:ext cx="164591" cy="227075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4723765" y="4295266"/>
            <a:ext cx="109727" cy="227075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4617084" y="4295266"/>
            <a:ext cx="160020" cy="227075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4356480" y="4295266"/>
            <a:ext cx="195072" cy="227075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3158363" y="4295266"/>
            <a:ext cx="191008" cy="227075"/>
          </a:xfrm>
          <a:prstGeom prst="rect">
            <a:avLst/>
          </a:prstGeom>
          <a:blipFill>
            <a:blip r:embed="rId4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2897758" y="4295266"/>
            <a:ext cx="195071" cy="227075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1768094" y="4295266"/>
            <a:ext cx="109728" cy="227075"/>
          </a:xfrm>
          <a:prstGeom prst="rect">
            <a:avLst/>
          </a:prstGeom>
          <a:blipFill>
            <a:blip r:embed="rId4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1661414" y="4295266"/>
            <a:ext cx="160019" cy="227075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1400810" y="4295266"/>
            <a:ext cx="195072" cy="227075"/>
          </a:xfrm>
          <a:prstGeom prst="rect">
            <a:avLst/>
          </a:prstGeom>
          <a:blipFill>
            <a:blip r:embed="rId4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6316726" y="4575682"/>
            <a:ext cx="109727" cy="227075"/>
          </a:xfrm>
          <a:prstGeom prst="rect">
            <a:avLst/>
          </a:prstGeom>
          <a:blipFill>
            <a:blip r:embed="rId4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6095746" y="4575682"/>
            <a:ext cx="162305" cy="227075"/>
          </a:xfrm>
          <a:prstGeom prst="rect">
            <a:avLst/>
          </a:prstGeom>
          <a:blipFill>
            <a:blip r:embed="rId4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5835141" y="4575682"/>
            <a:ext cx="197103" cy="227075"/>
          </a:xfrm>
          <a:prstGeom prst="rect">
            <a:avLst/>
          </a:prstGeom>
          <a:blipFill>
            <a:blip r:embed="rId4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4655184" y="4617084"/>
            <a:ext cx="191008" cy="227075"/>
          </a:xfrm>
          <a:prstGeom prst="rect">
            <a:avLst/>
          </a:prstGeom>
          <a:blipFill>
            <a:blip r:embed="rId4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4394580" y="4617084"/>
            <a:ext cx="195072" cy="227075"/>
          </a:xfrm>
          <a:prstGeom prst="rect">
            <a:avLst/>
          </a:prstGeom>
          <a:blipFill>
            <a:blip r:embed="rId4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3158363" y="4617084"/>
            <a:ext cx="191008" cy="227075"/>
          </a:xfrm>
          <a:prstGeom prst="rect">
            <a:avLst/>
          </a:prstGeom>
          <a:blipFill>
            <a:blip r:embed="rId5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2897758" y="4617084"/>
            <a:ext cx="195071" cy="227075"/>
          </a:xfrm>
          <a:prstGeom prst="rect">
            <a:avLst/>
          </a:prstGeom>
          <a:blipFill>
            <a:blip r:embed="rId5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1768094" y="4617084"/>
            <a:ext cx="109728" cy="227075"/>
          </a:xfrm>
          <a:prstGeom prst="rect">
            <a:avLst/>
          </a:prstGeom>
          <a:blipFill>
            <a:blip r:embed="rId5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1623313" y="4617084"/>
            <a:ext cx="193039" cy="227075"/>
          </a:xfrm>
          <a:prstGeom prst="rect">
            <a:avLst/>
          </a:prstGeom>
          <a:blipFill>
            <a:blip r:embed="rId5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1400810" y="4617084"/>
            <a:ext cx="195072" cy="227075"/>
          </a:xfrm>
          <a:prstGeom prst="rect">
            <a:avLst/>
          </a:prstGeom>
          <a:blipFill>
            <a:blip r:embed="rId5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6316726" y="4906771"/>
            <a:ext cx="109727" cy="226949"/>
          </a:xfrm>
          <a:prstGeom prst="rect">
            <a:avLst/>
          </a:prstGeom>
          <a:blipFill>
            <a:blip r:embed="rId5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6095746" y="4906771"/>
            <a:ext cx="162305" cy="226949"/>
          </a:xfrm>
          <a:prstGeom prst="rect">
            <a:avLst/>
          </a:prstGeom>
          <a:blipFill>
            <a:blip r:embed="rId5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5835141" y="4906771"/>
            <a:ext cx="197103" cy="226949"/>
          </a:xfrm>
          <a:prstGeom prst="rect">
            <a:avLst/>
          </a:prstGeom>
          <a:blipFill>
            <a:blip r:embed="rId5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4655184" y="4943220"/>
            <a:ext cx="191008" cy="227075"/>
          </a:xfrm>
          <a:prstGeom prst="rect">
            <a:avLst/>
          </a:prstGeom>
          <a:blipFill>
            <a:blip r:embed="rId5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4394580" y="4943220"/>
            <a:ext cx="195072" cy="227075"/>
          </a:xfrm>
          <a:prstGeom prst="rect">
            <a:avLst/>
          </a:prstGeom>
          <a:blipFill>
            <a:blip r:embed="rId5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/>
          <p:nvPr/>
        </p:nvSpPr>
        <p:spPr>
          <a:xfrm>
            <a:off x="3158363" y="4943220"/>
            <a:ext cx="191008" cy="227075"/>
          </a:xfrm>
          <a:prstGeom prst="rect">
            <a:avLst/>
          </a:prstGeom>
          <a:blipFill>
            <a:blip r:embed="rId6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2897758" y="4943220"/>
            <a:ext cx="195071" cy="227075"/>
          </a:xfrm>
          <a:prstGeom prst="rect">
            <a:avLst/>
          </a:prstGeom>
          <a:blipFill>
            <a:blip r:embed="rId6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1768094" y="4943220"/>
            <a:ext cx="109728" cy="227075"/>
          </a:xfrm>
          <a:prstGeom prst="rect">
            <a:avLst/>
          </a:prstGeom>
          <a:blipFill>
            <a:blip r:embed="rId6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/>
          <p:nvPr/>
        </p:nvSpPr>
        <p:spPr>
          <a:xfrm>
            <a:off x="1661414" y="4943220"/>
            <a:ext cx="160019" cy="227075"/>
          </a:xfrm>
          <a:prstGeom prst="rect">
            <a:avLst/>
          </a:prstGeom>
          <a:blipFill>
            <a:blip r:embed="rId6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/>
          <p:nvPr/>
        </p:nvSpPr>
        <p:spPr>
          <a:xfrm>
            <a:off x="1400810" y="4943220"/>
            <a:ext cx="195072" cy="227075"/>
          </a:xfrm>
          <a:prstGeom prst="rect">
            <a:avLst/>
          </a:prstGeom>
          <a:blipFill>
            <a:blip r:embed="rId6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1" name="object 71"/>
          <p:cNvSpPr/>
          <p:nvPr/>
        </p:nvSpPr>
        <p:spPr>
          <a:xfrm>
            <a:off x="6336538" y="5225287"/>
            <a:ext cx="109727" cy="226949"/>
          </a:xfrm>
          <a:prstGeom prst="rect">
            <a:avLst/>
          </a:prstGeom>
          <a:blipFill>
            <a:blip r:embed="rId6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2" name="object 72"/>
          <p:cNvSpPr/>
          <p:nvPr/>
        </p:nvSpPr>
        <p:spPr>
          <a:xfrm>
            <a:off x="6115558" y="5225287"/>
            <a:ext cx="162305" cy="226949"/>
          </a:xfrm>
          <a:prstGeom prst="rect">
            <a:avLst/>
          </a:prstGeom>
          <a:blipFill>
            <a:blip r:embed="rId6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3" name="object 73"/>
          <p:cNvSpPr/>
          <p:nvPr/>
        </p:nvSpPr>
        <p:spPr>
          <a:xfrm>
            <a:off x="5893053" y="5225287"/>
            <a:ext cx="164591" cy="226949"/>
          </a:xfrm>
          <a:prstGeom prst="rect">
            <a:avLst/>
          </a:prstGeom>
          <a:blipFill>
            <a:blip r:embed="rId6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4" name="object 74"/>
          <p:cNvSpPr/>
          <p:nvPr/>
        </p:nvSpPr>
        <p:spPr>
          <a:xfrm>
            <a:off x="4691760" y="5264784"/>
            <a:ext cx="191008" cy="227075"/>
          </a:xfrm>
          <a:prstGeom prst="rect">
            <a:avLst/>
          </a:prstGeom>
          <a:blipFill>
            <a:blip r:embed="rId6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5" name="object 75"/>
          <p:cNvSpPr/>
          <p:nvPr/>
        </p:nvSpPr>
        <p:spPr>
          <a:xfrm>
            <a:off x="4540884" y="5264784"/>
            <a:ext cx="112013" cy="227075"/>
          </a:xfrm>
          <a:prstGeom prst="rect">
            <a:avLst/>
          </a:prstGeom>
          <a:blipFill>
            <a:blip r:embed="rId6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6" name="object 76"/>
          <p:cNvSpPr/>
          <p:nvPr/>
        </p:nvSpPr>
        <p:spPr>
          <a:xfrm>
            <a:off x="4394580" y="5264784"/>
            <a:ext cx="195072" cy="227075"/>
          </a:xfrm>
          <a:prstGeom prst="rect">
            <a:avLst/>
          </a:prstGeom>
          <a:blipFill>
            <a:blip r:embed="rId7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7" name="object 77"/>
          <p:cNvSpPr/>
          <p:nvPr/>
        </p:nvSpPr>
        <p:spPr>
          <a:xfrm>
            <a:off x="3158363" y="5264784"/>
            <a:ext cx="191008" cy="227075"/>
          </a:xfrm>
          <a:prstGeom prst="rect">
            <a:avLst/>
          </a:prstGeom>
          <a:blipFill>
            <a:blip r:embed="rId7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8" name="object 78"/>
          <p:cNvSpPr/>
          <p:nvPr/>
        </p:nvSpPr>
        <p:spPr>
          <a:xfrm>
            <a:off x="2897758" y="5264784"/>
            <a:ext cx="195071" cy="227075"/>
          </a:xfrm>
          <a:prstGeom prst="rect">
            <a:avLst/>
          </a:prstGeom>
          <a:blipFill>
            <a:blip r:embed="rId7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9" name="object 79"/>
          <p:cNvSpPr/>
          <p:nvPr/>
        </p:nvSpPr>
        <p:spPr>
          <a:xfrm>
            <a:off x="1768094" y="5264784"/>
            <a:ext cx="109728" cy="227075"/>
          </a:xfrm>
          <a:prstGeom prst="rect">
            <a:avLst/>
          </a:prstGeom>
          <a:blipFill>
            <a:blip r:embed="rId7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0" name="object 80"/>
          <p:cNvSpPr/>
          <p:nvPr/>
        </p:nvSpPr>
        <p:spPr>
          <a:xfrm>
            <a:off x="1623313" y="5264784"/>
            <a:ext cx="193039" cy="227075"/>
          </a:xfrm>
          <a:prstGeom prst="rect">
            <a:avLst/>
          </a:prstGeom>
          <a:blipFill>
            <a:blip r:embed="rId7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1" name="object 81"/>
          <p:cNvSpPr/>
          <p:nvPr/>
        </p:nvSpPr>
        <p:spPr>
          <a:xfrm>
            <a:off x="1400810" y="5264784"/>
            <a:ext cx="195072" cy="227075"/>
          </a:xfrm>
          <a:prstGeom prst="rect">
            <a:avLst/>
          </a:prstGeom>
          <a:blipFill>
            <a:blip r:embed="rId7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2" name="object 82"/>
          <p:cNvSpPr/>
          <p:nvPr/>
        </p:nvSpPr>
        <p:spPr>
          <a:xfrm>
            <a:off x="6336538" y="5549899"/>
            <a:ext cx="109727" cy="226948"/>
          </a:xfrm>
          <a:prstGeom prst="rect">
            <a:avLst/>
          </a:prstGeom>
          <a:blipFill>
            <a:blip r:embed="rId7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3" name="object 83"/>
          <p:cNvSpPr/>
          <p:nvPr/>
        </p:nvSpPr>
        <p:spPr>
          <a:xfrm>
            <a:off x="6115558" y="5549899"/>
            <a:ext cx="162305" cy="226948"/>
          </a:xfrm>
          <a:prstGeom prst="rect">
            <a:avLst/>
          </a:prstGeom>
          <a:blipFill>
            <a:blip r:embed="rId7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4" name="object 84"/>
          <p:cNvSpPr/>
          <p:nvPr/>
        </p:nvSpPr>
        <p:spPr>
          <a:xfrm>
            <a:off x="5893053" y="5549899"/>
            <a:ext cx="164591" cy="226948"/>
          </a:xfrm>
          <a:prstGeom prst="rect">
            <a:avLst/>
          </a:prstGeom>
          <a:blipFill>
            <a:blip r:embed="rId7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5" name="object 85"/>
          <p:cNvSpPr/>
          <p:nvPr/>
        </p:nvSpPr>
        <p:spPr>
          <a:xfrm>
            <a:off x="4691760" y="5586348"/>
            <a:ext cx="191008" cy="227075"/>
          </a:xfrm>
          <a:prstGeom prst="rect">
            <a:avLst/>
          </a:prstGeom>
          <a:blipFill>
            <a:blip r:embed="rId7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6" name="object 86"/>
          <p:cNvSpPr/>
          <p:nvPr/>
        </p:nvSpPr>
        <p:spPr>
          <a:xfrm>
            <a:off x="4540884" y="5586348"/>
            <a:ext cx="112013" cy="227075"/>
          </a:xfrm>
          <a:prstGeom prst="rect">
            <a:avLst/>
          </a:prstGeom>
          <a:blipFill>
            <a:blip r:embed="rId8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7" name="object 87"/>
          <p:cNvSpPr/>
          <p:nvPr/>
        </p:nvSpPr>
        <p:spPr>
          <a:xfrm>
            <a:off x="4394580" y="5586348"/>
            <a:ext cx="195072" cy="227075"/>
          </a:xfrm>
          <a:prstGeom prst="rect">
            <a:avLst/>
          </a:prstGeom>
          <a:blipFill>
            <a:blip r:embed="rId8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8" name="object 88"/>
          <p:cNvSpPr/>
          <p:nvPr/>
        </p:nvSpPr>
        <p:spPr>
          <a:xfrm>
            <a:off x="3158363" y="5586348"/>
            <a:ext cx="191008" cy="227075"/>
          </a:xfrm>
          <a:prstGeom prst="rect">
            <a:avLst/>
          </a:prstGeom>
          <a:blipFill>
            <a:blip r:embed="rId8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9" name="object 89"/>
          <p:cNvSpPr/>
          <p:nvPr/>
        </p:nvSpPr>
        <p:spPr>
          <a:xfrm>
            <a:off x="2897758" y="5586348"/>
            <a:ext cx="195071" cy="227075"/>
          </a:xfrm>
          <a:prstGeom prst="rect">
            <a:avLst/>
          </a:prstGeom>
          <a:blipFill>
            <a:blip r:embed="rId8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0" name="object 90"/>
          <p:cNvSpPr/>
          <p:nvPr/>
        </p:nvSpPr>
        <p:spPr>
          <a:xfrm>
            <a:off x="1768094" y="5586348"/>
            <a:ext cx="109728" cy="227075"/>
          </a:xfrm>
          <a:prstGeom prst="rect">
            <a:avLst/>
          </a:prstGeom>
          <a:blipFill>
            <a:blip r:embed="rId8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1" name="object 91"/>
          <p:cNvSpPr/>
          <p:nvPr/>
        </p:nvSpPr>
        <p:spPr>
          <a:xfrm>
            <a:off x="1623313" y="5586348"/>
            <a:ext cx="193039" cy="227075"/>
          </a:xfrm>
          <a:prstGeom prst="rect">
            <a:avLst/>
          </a:prstGeom>
          <a:blipFill>
            <a:blip r:embed="rId8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2" name="object 92"/>
          <p:cNvSpPr/>
          <p:nvPr/>
        </p:nvSpPr>
        <p:spPr>
          <a:xfrm>
            <a:off x="1400810" y="5586348"/>
            <a:ext cx="195072" cy="227075"/>
          </a:xfrm>
          <a:prstGeom prst="rect">
            <a:avLst/>
          </a:prstGeom>
          <a:blipFill>
            <a:blip r:embed="rId8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3" name="object 93"/>
          <p:cNvSpPr/>
          <p:nvPr/>
        </p:nvSpPr>
        <p:spPr>
          <a:xfrm>
            <a:off x="6336538" y="5869939"/>
            <a:ext cx="109727" cy="226948"/>
          </a:xfrm>
          <a:prstGeom prst="rect">
            <a:avLst/>
          </a:prstGeom>
          <a:blipFill>
            <a:blip r:embed="rId8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4" name="object 94"/>
          <p:cNvSpPr/>
          <p:nvPr/>
        </p:nvSpPr>
        <p:spPr>
          <a:xfrm>
            <a:off x="6115558" y="5869939"/>
            <a:ext cx="162305" cy="226948"/>
          </a:xfrm>
          <a:prstGeom prst="rect">
            <a:avLst/>
          </a:prstGeom>
          <a:blipFill>
            <a:blip r:embed="rId8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5" name="object 95"/>
          <p:cNvSpPr/>
          <p:nvPr/>
        </p:nvSpPr>
        <p:spPr>
          <a:xfrm>
            <a:off x="5893053" y="5869939"/>
            <a:ext cx="164591" cy="226948"/>
          </a:xfrm>
          <a:prstGeom prst="rect">
            <a:avLst/>
          </a:prstGeom>
          <a:blipFill>
            <a:blip r:embed="rId8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6" name="object 96"/>
          <p:cNvSpPr/>
          <p:nvPr/>
        </p:nvSpPr>
        <p:spPr>
          <a:xfrm>
            <a:off x="4655184" y="5869939"/>
            <a:ext cx="191008" cy="226948"/>
          </a:xfrm>
          <a:prstGeom prst="rect">
            <a:avLst/>
          </a:prstGeom>
          <a:blipFill>
            <a:blip r:embed="rId9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7" name="object 97"/>
          <p:cNvSpPr/>
          <p:nvPr/>
        </p:nvSpPr>
        <p:spPr>
          <a:xfrm>
            <a:off x="4394580" y="5869939"/>
            <a:ext cx="195072" cy="226948"/>
          </a:xfrm>
          <a:prstGeom prst="rect">
            <a:avLst/>
          </a:prstGeom>
          <a:blipFill>
            <a:blip r:embed="rId9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8" name="object 98"/>
          <p:cNvSpPr/>
          <p:nvPr/>
        </p:nvSpPr>
        <p:spPr>
          <a:xfrm>
            <a:off x="3158363" y="5869939"/>
            <a:ext cx="191008" cy="226948"/>
          </a:xfrm>
          <a:prstGeom prst="rect">
            <a:avLst/>
          </a:prstGeom>
          <a:blipFill>
            <a:blip r:embed="rId9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9" name="object 99"/>
          <p:cNvSpPr/>
          <p:nvPr/>
        </p:nvSpPr>
        <p:spPr>
          <a:xfrm>
            <a:off x="2897758" y="5869939"/>
            <a:ext cx="195071" cy="226948"/>
          </a:xfrm>
          <a:prstGeom prst="rect">
            <a:avLst/>
          </a:prstGeom>
          <a:blipFill>
            <a:blip r:embed="rId9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0" name="object 100"/>
          <p:cNvSpPr/>
          <p:nvPr/>
        </p:nvSpPr>
        <p:spPr>
          <a:xfrm>
            <a:off x="1768094" y="5869939"/>
            <a:ext cx="109728" cy="226948"/>
          </a:xfrm>
          <a:prstGeom prst="rect">
            <a:avLst/>
          </a:prstGeom>
          <a:blipFill>
            <a:blip r:embed="rId9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1" name="object 101"/>
          <p:cNvSpPr/>
          <p:nvPr/>
        </p:nvSpPr>
        <p:spPr>
          <a:xfrm>
            <a:off x="1623313" y="5869939"/>
            <a:ext cx="193039" cy="226948"/>
          </a:xfrm>
          <a:prstGeom prst="rect">
            <a:avLst/>
          </a:prstGeom>
          <a:blipFill>
            <a:blip r:embed="rId9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2" name="object 102"/>
          <p:cNvSpPr/>
          <p:nvPr/>
        </p:nvSpPr>
        <p:spPr>
          <a:xfrm>
            <a:off x="1400810" y="5869939"/>
            <a:ext cx="195072" cy="226948"/>
          </a:xfrm>
          <a:prstGeom prst="rect">
            <a:avLst/>
          </a:prstGeom>
          <a:blipFill>
            <a:blip r:embed="rId9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3" name="object 103"/>
          <p:cNvSpPr/>
          <p:nvPr/>
        </p:nvSpPr>
        <p:spPr>
          <a:xfrm>
            <a:off x="6336538" y="6116827"/>
            <a:ext cx="109727" cy="226948"/>
          </a:xfrm>
          <a:prstGeom prst="rect">
            <a:avLst/>
          </a:prstGeom>
          <a:blipFill>
            <a:blip r:embed="rId9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4" name="object 104"/>
          <p:cNvSpPr/>
          <p:nvPr/>
        </p:nvSpPr>
        <p:spPr>
          <a:xfrm>
            <a:off x="6115558" y="6116827"/>
            <a:ext cx="162305" cy="226948"/>
          </a:xfrm>
          <a:prstGeom prst="rect">
            <a:avLst/>
          </a:prstGeom>
          <a:blipFill>
            <a:blip r:embed="rId9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5" name="object 105"/>
          <p:cNvSpPr/>
          <p:nvPr/>
        </p:nvSpPr>
        <p:spPr>
          <a:xfrm>
            <a:off x="5893053" y="6116827"/>
            <a:ext cx="164591" cy="226948"/>
          </a:xfrm>
          <a:prstGeom prst="rect">
            <a:avLst/>
          </a:prstGeom>
          <a:blipFill>
            <a:blip r:embed="rId9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6" name="object 106"/>
          <p:cNvSpPr/>
          <p:nvPr/>
        </p:nvSpPr>
        <p:spPr>
          <a:xfrm>
            <a:off x="4655184" y="6116827"/>
            <a:ext cx="191008" cy="226948"/>
          </a:xfrm>
          <a:prstGeom prst="rect">
            <a:avLst/>
          </a:prstGeom>
          <a:blipFill>
            <a:blip r:embed="rId10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7" name="object 107"/>
          <p:cNvSpPr/>
          <p:nvPr/>
        </p:nvSpPr>
        <p:spPr>
          <a:xfrm>
            <a:off x="4394580" y="6116827"/>
            <a:ext cx="195072" cy="226948"/>
          </a:xfrm>
          <a:prstGeom prst="rect">
            <a:avLst/>
          </a:prstGeom>
          <a:blipFill>
            <a:blip r:embed="rId10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8" name="object 108"/>
          <p:cNvSpPr/>
          <p:nvPr/>
        </p:nvSpPr>
        <p:spPr>
          <a:xfrm>
            <a:off x="3158363" y="6116827"/>
            <a:ext cx="191008" cy="226948"/>
          </a:xfrm>
          <a:prstGeom prst="rect">
            <a:avLst/>
          </a:prstGeom>
          <a:blipFill>
            <a:blip r:embed="rId10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9" name="object 109"/>
          <p:cNvSpPr/>
          <p:nvPr/>
        </p:nvSpPr>
        <p:spPr>
          <a:xfrm>
            <a:off x="2897758" y="6116827"/>
            <a:ext cx="195071" cy="226948"/>
          </a:xfrm>
          <a:prstGeom prst="rect">
            <a:avLst/>
          </a:prstGeom>
          <a:blipFill>
            <a:blip r:embed="rId10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0" name="object 110"/>
          <p:cNvSpPr/>
          <p:nvPr/>
        </p:nvSpPr>
        <p:spPr>
          <a:xfrm>
            <a:off x="1768094" y="6116827"/>
            <a:ext cx="109728" cy="226948"/>
          </a:xfrm>
          <a:prstGeom prst="rect">
            <a:avLst/>
          </a:prstGeom>
          <a:blipFill>
            <a:blip r:embed="rId10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1" name="object 111"/>
          <p:cNvSpPr/>
          <p:nvPr/>
        </p:nvSpPr>
        <p:spPr>
          <a:xfrm>
            <a:off x="1623313" y="6116827"/>
            <a:ext cx="193039" cy="226948"/>
          </a:xfrm>
          <a:prstGeom prst="rect">
            <a:avLst/>
          </a:prstGeom>
          <a:blipFill>
            <a:blip r:embed="rId10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2" name="object 112"/>
          <p:cNvSpPr/>
          <p:nvPr/>
        </p:nvSpPr>
        <p:spPr>
          <a:xfrm>
            <a:off x="1400810" y="6116827"/>
            <a:ext cx="195072" cy="226948"/>
          </a:xfrm>
          <a:prstGeom prst="rect">
            <a:avLst/>
          </a:prstGeom>
          <a:blipFill>
            <a:blip r:embed="rId10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3" name="object 113"/>
          <p:cNvSpPr/>
          <p:nvPr/>
        </p:nvSpPr>
        <p:spPr>
          <a:xfrm>
            <a:off x="6336538" y="6363715"/>
            <a:ext cx="109727" cy="226948"/>
          </a:xfrm>
          <a:prstGeom prst="rect">
            <a:avLst/>
          </a:prstGeom>
          <a:blipFill>
            <a:blip r:embed="rId10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4" name="object 114"/>
          <p:cNvSpPr/>
          <p:nvPr/>
        </p:nvSpPr>
        <p:spPr>
          <a:xfrm>
            <a:off x="6115558" y="6363715"/>
            <a:ext cx="162305" cy="226948"/>
          </a:xfrm>
          <a:prstGeom prst="rect">
            <a:avLst/>
          </a:prstGeom>
          <a:blipFill>
            <a:blip r:embed="rId10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5" name="object 115"/>
          <p:cNvSpPr/>
          <p:nvPr/>
        </p:nvSpPr>
        <p:spPr>
          <a:xfrm>
            <a:off x="5893053" y="6363715"/>
            <a:ext cx="164591" cy="226948"/>
          </a:xfrm>
          <a:prstGeom prst="rect">
            <a:avLst/>
          </a:prstGeom>
          <a:blipFill>
            <a:blip r:embed="rId10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6" name="object 116"/>
          <p:cNvSpPr/>
          <p:nvPr/>
        </p:nvSpPr>
        <p:spPr>
          <a:xfrm>
            <a:off x="4655184" y="6363715"/>
            <a:ext cx="191008" cy="226948"/>
          </a:xfrm>
          <a:prstGeom prst="rect">
            <a:avLst/>
          </a:prstGeom>
          <a:blipFill>
            <a:blip r:embed="rId1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7" name="object 117"/>
          <p:cNvSpPr/>
          <p:nvPr/>
        </p:nvSpPr>
        <p:spPr>
          <a:xfrm>
            <a:off x="4394580" y="6363715"/>
            <a:ext cx="195072" cy="226948"/>
          </a:xfrm>
          <a:prstGeom prst="rect">
            <a:avLst/>
          </a:prstGeom>
          <a:blipFill>
            <a:blip r:embed="rId1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8" name="object 118"/>
          <p:cNvSpPr/>
          <p:nvPr/>
        </p:nvSpPr>
        <p:spPr>
          <a:xfrm>
            <a:off x="3158363" y="6363715"/>
            <a:ext cx="191008" cy="226948"/>
          </a:xfrm>
          <a:prstGeom prst="rect">
            <a:avLst/>
          </a:prstGeom>
          <a:blipFill>
            <a:blip r:embed="rId1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9" name="object 119"/>
          <p:cNvSpPr/>
          <p:nvPr/>
        </p:nvSpPr>
        <p:spPr>
          <a:xfrm>
            <a:off x="2897758" y="6363715"/>
            <a:ext cx="195071" cy="226948"/>
          </a:xfrm>
          <a:prstGeom prst="rect">
            <a:avLst/>
          </a:prstGeom>
          <a:blipFill>
            <a:blip r:embed="rId1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0" name="object 120"/>
          <p:cNvSpPr/>
          <p:nvPr/>
        </p:nvSpPr>
        <p:spPr>
          <a:xfrm>
            <a:off x="1768094" y="6363715"/>
            <a:ext cx="109728" cy="226948"/>
          </a:xfrm>
          <a:prstGeom prst="rect">
            <a:avLst/>
          </a:prstGeom>
          <a:blipFill>
            <a:blip r:embed="rId1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1" name="object 121"/>
          <p:cNvSpPr/>
          <p:nvPr/>
        </p:nvSpPr>
        <p:spPr>
          <a:xfrm>
            <a:off x="1659889" y="6363715"/>
            <a:ext cx="162306" cy="226948"/>
          </a:xfrm>
          <a:prstGeom prst="rect">
            <a:avLst/>
          </a:prstGeom>
          <a:blipFill>
            <a:blip r:embed="rId1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2" name="object 122"/>
          <p:cNvSpPr/>
          <p:nvPr/>
        </p:nvSpPr>
        <p:spPr>
          <a:xfrm>
            <a:off x="1400810" y="6363715"/>
            <a:ext cx="195072" cy="226948"/>
          </a:xfrm>
          <a:prstGeom prst="rect">
            <a:avLst/>
          </a:prstGeom>
          <a:blipFill>
            <a:blip r:embed="rId1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3" name="object 123"/>
          <p:cNvSpPr/>
          <p:nvPr/>
        </p:nvSpPr>
        <p:spPr>
          <a:xfrm>
            <a:off x="6336538" y="6610857"/>
            <a:ext cx="109727" cy="226949"/>
          </a:xfrm>
          <a:prstGeom prst="rect">
            <a:avLst/>
          </a:prstGeom>
          <a:blipFill>
            <a:blip r:embed="rId1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4" name="object 124"/>
          <p:cNvSpPr/>
          <p:nvPr/>
        </p:nvSpPr>
        <p:spPr>
          <a:xfrm>
            <a:off x="6115558" y="6610857"/>
            <a:ext cx="162305" cy="226949"/>
          </a:xfrm>
          <a:prstGeom prst="rect">
            <a:avLst/>
          </a:prstGeom>
          <a:blipFill>
            <a:blip r:embed="rId1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5" name="object 125"/>
          <p:cNvSpPr/>
          <p:nvPr/>
        </p:nvSpPr>
        <p:spPr>
          <a:xfrm>
            <a:off x="5893053" y="6610857"/>
            <a:ext cx="164591" cy="226949"/>
          </a:xfrm>
          <a:prstGeom prst="rect">
            <a:avLst/>
          </a:prstGeom>
          <a:blipFill>
            <a:blip r:embed="rId1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6" name="object 126"/>
          <p:cNvSpPr/>
          <p:nvPr/>
        </p:nvSpPr>
        <p:spPr>
          <a:xfrm>
            <a:off x="4655184" y="6610857"/>
            <a:ext cx="191008" cy="226949"/>
          </a:xfrm>
          <a:prstGeom prst="rect">
            <a:avLst/>
          </a:prstGeom>
          <a:blipFill>
            <a:blip r:embed="rId1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7" name="object 127"/>
          <p:cNvSpPr/>
          <p:nvPr/>
        </p:nvSpPr>
        <p:spPr>
          <a:xfrm>
            <a:off x="4394580" y="6610857"/>
            <a:ext cx="195072" cy="226949"/>
          </a:xfrm>
          <a:prstGeom prst="rect">
            <a:avLst/>
          </a:prstGeom>
          <a:blipFill>
            <a:blip r:embed="rId1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8" name="object 128"/>
          <p:cNvSpPr/>
          <p:nvPr/>
        </p:nvSpPr>
        <p:spPr>
          <a:xfrm>
            <a:off x="3158363" y="6610857"/>
            <a:ext cx="191008" cy="226949"/>
          </a:xfrm>
          <a:prstGeom prst="rect">
            <a:avLst/>
          </a:prstGeom>
          <a:blipFill>
            <a:blip r:embed="rId1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9" name="object 129"/>
          <p:cNvSpPr/>
          <p:nvPr/>
        </p:nvSpPr>
        <p:spPr>
          <a:xfrm>
            <a:off x="2897758" y="6610857"/>
            <a:ext cx="195071" cy="226949"/>
          </a:xfrm>
          <a:prstGeom prst="rect">
            <a:avLst/>
          </a:prstGeom>
          <a:blipFill>
            <a:blip r:embed="rId1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0" name="object 130"/>
          <p:cNvSpPr/>
          <p:nvPr/>
        </p:nvSpPr>
        <p:spPr>
          <a:xfrm>
            <a:off x="1768094" y="6610857"/>
            <a:ext cx="109728" cy="226949"/>
          </a:xfrm>
          <a:prstGeom prst="rect">
            <a:avLst/>
          </a:prstGeom>
          <a:blipFill>
            <a:blip r:embed="rId1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1" name="object 131"/>
          <p:cNvSpPr/>
          <p:nvPr/>
        </p:nvSpPr>
        <p:spPr>
          <a:xfrm>
            <a:off x="1661414" y="6610857"/>
            <a:ext cx="160019" cy="226949"/>
          </a:xfrm>
          <a:prstGeom prst="rect">
            <a:avLst/>
          </a:prstGeom>
          <a:blipFill>
            <a:blip r:embed="rId1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2" name="object 132"/>
          <p:cNvSpPr/>
          <p:nvPr/>
        </p:nvSpPr>
        <p:spPr>
          <a:xfrm>
            <a:off x="1400810" y="6610857"/>
            <a:ext cx="195072" cy="226949"/>
          </a:xfrm>
          <a:prstGeom prst="rect">
            <a:avLst/>
          </a:prstGeom>
          <a:blipFill>
            <a:blip r:embed="rId1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aphicFrame>
        <p:nvGraphicFramePr>
          <p:cNvPr id="133" name="object 133"/>
          <p:cNvGraphicFramePr>
            <a:graphicFrameLocks noGrp="1"/>
          </p:cNvGraphicFramePr>
          <p:nvPr/>
        </p:nvGraphicFramePr>
        <p:xfrm>
          <a:off x="829360" y="4249546"/>
          <a:ext cx="5998210" cy="26022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96695"/>
                <a:gridCol w="1496695"/>
                <a:gridCol w="1498600"/>
                <a:gridCol w="1496694"/>
              </a:tblGrid>
              <a:tr h="312420">
                <a:tc>
                  <a:txBody>
                    <a:bodyPr/>
                    <a:lstStyle/>
                    <a:p>
                      <a:pPr algn="r" marR="400685">
                        <a:lnSpc>
                          <a:spcPct val="100000"/>
                        </a:lnSpc>
                        <a:spcBef>
                          <a:spcPts val="325"/>
                        </a:spcBef>
                        <a:tabLst>
                          <a:tab pos="336550" algn="l"/>
                          <a:tab pos="593725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25	5	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2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8890">
                        <a:lnSpc>
                          <a:spcPct val="100000"/>
                        </a:lnSpc>
                        <a:spcBef>
                          <a:spcPts val="325"/>
                        </a:spcBef>
                        <a:tabLst>
                          <a:tab pos="346075" algn="l"/>
                          <a:tab pos="603250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16	4	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2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620">
                        <a:lnSpc>
                          <a:spcPct val="100000"/>
                        </a:lnSpc>
                        <a:spcBef>
                          <a:spcPts val="325"/>
                        </a:spcBef>
                        <a:tabLst>
                          <a:tab pos="267970" algn="l"/>
                          <a:tab pos="525780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9	3	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27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5295">
                        <a:lnSpc>
                          <a:spcPct val="100000"/>
                        </a:lnSpc>
                        <a:spcBef>
                          <a:spcPts val="70"/>
                        </a:spcBef>
                        <a:tabLst>
                          <a:tab pos="679450" algn="l"/>
                          <a:tab pos="900430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4	2	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8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2105">
                <a:tc>
                  <a:txBody>
                    <a:bodyPr/>
                    <a:lstStyle/>
                    <a:p>
                      <a:pPr algn="r" marR="400685">
                        <a:lnSpc>
                          <a:spcPct val="100000"/>
                        </a:lnSpc>
                        <a:spcBef>
                          <a:spcPts val="395"/>
                        </a:spcBef>
                        <a:tabLst>
                          <a:tab pos="299720" algn="l"/>
                          <a:tab pos="593725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30	6	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16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8890">
                        <a:lnSpc>
                          <a:spcPct val="100000"/>
                        </a:lnSpc>
                        <a:spcBef>
                          <a:spcPts val="395"/>
                        </a:spcBef>
                        <a:tabLst>
                          <a:tab pos="346075" algn="l"/>
                          <a:tab pos="603250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20	5	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16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620">
                        <a:lnSpc>
                          <a:spcPct val="100000"/>
                        </a:lnSpc>
                        <a:spcBef>
                          <a:spcPts val="395"/>
                        </a:spcBef>
                        <a:tabLst>
                          <a:tab pos="344170" algn="l"/>
                          <a:tab pos="601980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12	4	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16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5609">
                        <a:lnSpc>
                          <a:spcPct val="100000"/>
                        </a:lnSpc>
                        <a:spcBef>
                          <a:spcPts val="70"/>
                        </a:spcBef>
                        <a:tabLst>
                          <a:tab pos="697865" algn="l"/>
                          <a:tab pos="918844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6	3	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8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8135">
                <a:tc>
                  <a:txBody>
                    <a:bodyPr/>
                    <a:lstStyle/>
                    <a:p>
                      <a:pPr algn="r" marR="400685">
                        <a:lnSpc>
                          <a:spcPct val="100000"/>
                        </a:lnSpc>
                        <a:spcBef>
                          <a:spcPts val="345"/>
                        </a:spcBef>
                        <a:tabLst>
                          <a:tab pos="336550" algn="l"/>
                          <a:tab pos="593725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35	7	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8890">
                        <a:lnSpc>
                          <a:spcPct val="100000"/>
                        </a:lnSpc>
                        <a:spcBef>
                          <a:spcPts val="345"/>
                        </a:spcBef>
                        <a:tabLst>
                          <a:tab pos="346075" algn="l"/>
                          <a:tab pos="603250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24	6	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620">
                        <a:lnSpc>
                          <a:spcPct val="100000"/>
                        </a:lnSpc>
                        <a:spcBef>
                          <a:spcPts val="345"/>
                        </a:spcBef>
                        <a:tabLst>
                          <a:tab pos="344170" algn="l"/>
                          <a:tab pos="601980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15	5	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5609">
                        <a:lnSpc>
                          <a:spcPct val="100000"/>
                        </a:lnSpc>
                        <a:spcBef>
                          <a:spcPts val="60"/>
                        </a:spcBef>
                        <a:tabLst>
                          <a:tab pos="697865" algn="l"/>
                          <a:tab pos="918844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8	4	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62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2580">
                <a:tc>
                  <a:txBody>
                    <a:bodyPr/>
                    <a:lstStyle/>
                    <a:p>
                      <a:pPr algn="r" marR="400685">
                        <a:lnSpc>
                          <a:spcPct val="100000"/>
                        </a:lnSpc>
                        <a:spcBef>
                          <a:spcPts val="370"/>
                        </a:spcBef>
                        <a:tabLst>
                          <a:tab pos="299720" algn="l"/>
                          <a:tab pos="593725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40	8	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69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8890">
                        <a:lnSpc>
                          <a:spcPct val="100000"/>
                        </a:lnSpc>
                        <a:spcBef>
                          <a:spcPts val="370"/>
                        </a:spcBef>
                        <a:tabLst>
                          <a:tab pos="346075" algn="l"/>
                          <a:tab pos="603250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28	7	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69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620">
                        <a:lnSpc>
                          <a:spcPct val="100000"/>
                        </a:lnSpc>
                        <a:spcBef>
                          <a:spcPts val="370"/>
                        </a:spcBef>
                        <a:tabLst>
                          <a:tab pos="382270" algn="l"/>
                          <a:tab pos="601980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18	6	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69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7195">
                        <a:lnSpc>
                          <a:spcPct val="100000"/>
                        </a:lnSpc>
                        <a:spcBef>
                          <a:spcPts val="60"/>
                        </a:spcBef>
                        <a:tabLst>
                          <a:tab pos="717550" algn="l"/>
                          <a:tab pos="938530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10	5	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62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r" marR="400685">
                        <a:lnSpc>
                          <a:spcPct val="100000"/>
                        </a:lnSpc>
                        <a:spcBef>
                          <a:spcPts val="359"/>
                        </a:spcBef>
                        <a:tabLst>
                          <a:tab pos="299720" algn="l"/>
                          <a:tab pos="593725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45	9	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719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8890">
                        <a:lnSpc>
                          <a:spcPct val="100000"/>
                        </a:lnSpc>
                        <a:spcBef>
                          <a:spcPts val="359"/>
                        </a:spcBef>
                        <a:tabLst>
                          <a:tab pos="346075" algn="l"/>
                          <a:tab pos="603250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32	8	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719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620">
                        <a:lnSpc>
                          <a:spcPct val="100000"/>
                        </a:lnSpc>
                        <a:spcBef>
                          <a:spcPts val="359"/>
                        </a:spcBef>
                        <a:tabLst>
                          <a:tab pos="382270" algn="l"/>
                          <a:tab pos="601980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21	7	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719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7195">
                        <a:lnSpc>
                          <a:spcPct val="100000"/>
                        </a:lnSpc>
                        <a:spcBef>
                          <a:spcPts val="70"/>
                        </a:spcBef>
                        <a:tabLst>
                          <a:tab pos="717550" algn="l"/>
                          <a:tab pos="938530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12	6	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8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6379">
                <a:tc>
                  <a:txBody>
                    <a:bodyPr/>
                    <a:lstStyle/>
                    <a:p>
                      <a:pPr algn="r" marR="400685">
                        <a:lnSpc>
                          <a:spcPct val="100000"/>
                        </a:lnSpc>
                        <a:spcBef>
                          <a:spcPts val="70"/>
                        </a:spcBef>
                        <a:tabLst>
                          <a:tab pos="299720" algn="l"/>
                          <a:tab pos="593725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36	6	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8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8890">
                        <a:lnSpc>
                          <a:spcPct val="100000"/>
                        </a:lnSpc>
                        <a:spcBef>
                          <a:spcPts val="70"/>
                        </a:spcBef>
                        <a:tabLst>
                          <a:tab pos="346075" algn="l"/>
                          <a:tab pos="603250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36	9	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8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620">
                        <a:lnSpc>
                          <a:spcPct val="100000"/>
                        </a:lnSpc>
                        <a:spcBef>
                          <a:spcPts val="70"/>
                        </a:spcBef>
                        <a:tabLst>
                          <a:tab pos="344170" algn="l"/>
                          <a:tab pos="601980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24	8	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8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7195">
                        <a:lnSpc>
                          <a:spcPct val="100000"/>
                        </a:lnSpc>
                        <a:spcBef>
                          <a:spcPts val="70"/>
                        </a:spcBef>
                        <a:tabLst>
                          <a:tab pos="717550" algn="l"/>
                          <a:tab pos="938530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14	7	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8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6379">
                <a:tc>
                  <a:txBody>
                    <a:bodyPr/>
                    <a:lstStyle/>
                    <a:p>
                      <a:pPr algn="r" marR="400685">
                        <a:lnSpc>
                          <a:spcPct val="100000"/>
                        </a:lnSpc>
                        <a:spcBef>
                          <a:spcPts val="70"/>
                        </a:spcBef>
                        <a:tabLst>
                          <a:tab pos="299720" algn="l"/>
                          <a:tab pos="593725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42	7	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8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8890">
                        <a:lnSpc>
                          <a:spcPct val="100000"/>
                        </a:lnSpc>
                        <a:spcBef>
                          <a:spcPts val="70"/>
                        </a:spcBef>
                        <a:tabLst>
                          <a:tab pos="346075" algn="l"/>
                          <a:tab pos="603250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49	7	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8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620">
                        <a:lnSpc>
                          <a:spcPct val="100000"/>
                        </a:lnSpc>
                        <a:spcBef>
                          <a:spcPts val="70"/>
                        </a:spcBef>
                        <a:tabLst>
                          <a:tab pos="344170" algn="l"/>
                          <a:tab pos="601980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27	9	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8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7195">
                        <a:lnSpc>
                          <a:spcPct val="100000"/>
                        </a:lnSpc>
                        <a:spcBef>
                          <a:spcPts val="70"/>
                        </a:spcBef>
                        <a:tabLst>
                          <a:tab pos="717550" algn="l"/>
                          <a:tab pos="938530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16	8	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8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6379">
                <a:tc>
                  <a:txBody>
                    <a:bodyPr/>
                    <a:lstStyle/>
                    <a:p>
                      <a:pPr algn="r" marR="400685">
                        <a:lnSpc>
                          <a:spcPct val="100000"/>
                        </a:lnSpc>
                        <a:spcBef>
                          <a:spcPts val="70"/>
                        </a:spcBef>
                        <a:tabLst>
                          <a:tab pos="299720" algn="l"/>
                          <a:tab pos="593725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48	8	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8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8890">
                        <a:lnSpc>
                          <a:spcPct val="100000"/>
                        </a:lnSpc>
                        <a:spcBef>
                          <a:spcPts val="70"/>
                        </a:spcBef>
                        <a:tabLst>
                          <a:tab pos="346075" algn="l"/>
                          <a:tab pos="603250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56	8	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8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620">
                        <a:lnSpc>
                          <a:spcPct val="100000"/>
                        </a:lnSpc>
                        <a:spcBef>
                          <a:spcPts val="70"/>
                        </a:spcBef>
                        <a:tabLst>
                          <a:tab pos="344170" algn="l"/>
                          <a:tab pos="601980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64	8	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8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7195">
                        <a:lnSpc>
                          <a:spcPct val="100000"/>
                        </a:lnSpc>
                        <a:spcBef>
                          <a:spcPts val="70"/>
                        </a:spcBef>
                        <a:tabLst>
                          <a:tab pos="717550" algn="l"/>
                          <a:tab pos="938530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18	9	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89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8285">
                <a:tc>
                  <a:txBody>
                    <a:bodyPr/>
                    <a:lstStyle/>
                    <a:p>
                      <a:pPr algn="r" marR="400685">
                        <a:lnSpc>
                          <a:spcPct val="100000"/>
                        </a:lnSpc>
                        <a:spcBef>
                          <a:spcPts val="75"/>
                        </a:spcBef>
                        <a:tabLst>
                          <a:tab pos="336550" algn="l"/>
                          <a:tab pos="593725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54	9	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95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8890">
                        <a:lnSpc>
                          <a:spcPct val="100000"/>
                        </a:lnSpc>
                        <a:spcBef>
                          <a:spcPts val="75"/>
                        </a:spcBef>
                        <a:tabLst>
                          <a:tab pos="346075" algn="l"/>
                          <a:tab pos="603250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63	9	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95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620">
                        <a:lnSpc>
                          <a:spcPct val="100000"/>
                        </a:lnSpc>
                        <a:spcBef>
                          <a:spcPts val="75"/>
                        </a:spcBef>
                        <a:tabLst>
                          <a:tab pos="344170" algn="l"/>
                          <a:tab pos="601980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72	9	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95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7195">
                        <a:lnSpc>
                          <a:spcPct val="100000"/>
                        </a:lnSpc>
                        <a:spcBef>
                          <a:spcPts val="75"/>
                        </a:spcBef>
                        <a:tabLst>
                          <a:tab pos="717550" algn="l"/>
                          <a:tab pos="938530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81	9	9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952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34" name="object 134"/>
          <p:cNvSpPr txBox="1"/>
          <p:nvPr/>
        </p:nvSpPr>
        <p:spPr>
          <a:xfrm>
            <a:off x="5967221" y="6834378"/>
            <a:ext cx="76835" cy="1479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800">
                <a:latin typeface="Times New Roman"/>
                <a:cs typeface="Times New Roman"/>
              </a:rPr>
              <a:t>9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35" name="object 135"/>
          <p:cNvSpPr txBox="1"/>
          <p:nvPr/>
        </p:nvSpPr>
        <p:spPr>
          <a:xfrm>
            <a:off x="4299584" y="6834378"/>
            <a:ext cx="76835" cy="1479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800">
                <a:latin typeface="Times New Roman"/>
                <a:cs typeface="Times New Roman"/>
              </a:rPr>
              <a:t>8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36" name="object 136"/>
          <p:cNvSpPr txBox="1"/>
          <p:nvPr/>
        </p:nvSpPr>
        <p:spPr>
          <a:xfrm>
            <a:off x="2613786" y="6834378"/>
            <a:ext cx="76835" cy="1479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800">
                <a:latin typeface="Times New Roman"/>
                <a:cs typeface="Times New Roman"/>
              </a:rPr>
              <a:t>7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37" name="object 137"/>
          <p:cNvSpPr/>
          <p:nvPr/>
        </p:nvSpPr>
        <p:spPr>
          <a:xfrm>
            <a:off x="1694942" y="6798309"/>
            <a:ext cx="968730" cy="227075"/>
          </a:xfrm>
          <a:prstGeom prst="rect">
            <a:avLst/>
          </a:prstGeom>
          <a:blipFill>
            <a:blip r:embed="rId1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8" name="object 138"/>
          <p:cNvSpPr txBox="1"/>
          <p:nvPr/>
        </p:nvSpPr>
        <p:spPr>
          <a:xfrm>
            <a:off x="1631950" y="6834378"/>
            <a:ext cx="76835" cy="1479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800">
                <a:latin typeface="Times New Roman"/>
                <a:cs typeface="Times New Roman"/>
              </a:rPr>
              <a:t>6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39" name="object 139"/>
          <p:cNvSpPr/>
          <p:nvPr/>
        </p:nvSpPr>
        <p:spPr>
          <a:xfrm>
            <a:off x="3301619" y="7339329"/>
            <a:ext cx="3502659" cy="227075"/>
          </a:xfrm>
          <a:prstGeom prst="rect">
            <a:avLst/>
          </a:prstGeom>
          <a:blipFill>
            <a:blip r:embed="rId1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0" name="object 140"/>
          <p:cNvSpPr/>
          <p:nvPr/>
        </p:nvSpPr>
        <p:spPr>
          <a:xfrm>
            <a:off x="3257422" y="7339329"/>
            <a:ext cx="88391" cy="227075"/>
          </a:xfrm>
          <a:prstGeom prst="rect">
            <a:avLst/>
          </a:prstGeom>
          <a:blipFill>
            <a:blip r:embed="rId1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1" name="object 141"/>
          <p:cNvSpPr/>
          <p:nvPr/>
        </p:nvSpPr>
        <p:spPr>
          <a:xfrm>
            <a:off x="6456934" y="7567929"/>
            <a:ext cx="334327" cy="227075"/>
          </a:xfrm>
          <a:prstGeom prst="rect">
            <a:avLst/>
          </a:prstGeom>
          <a:blipFill>
            <a:blip r:embed="rId1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2" name="object 142"/>
          <p:cNvSpPr/>
          <p:nvPr/>
        </p:nvSpPr>
        <p:spPr>
          <a:xfrm>
            <a:off x="2751454" y="8081517"/>
            <a:ext cx="3367775" cy="132587"/>
          </a:xfrm>
          <a:prstGeom prst="rect">
            <a:avLst/>
          </a:prstGeom>
          <a:blipFill>
            <a:blip r:embed="rId1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530340" y="1818131"/>
            <a:ext cx="385572" cy="5105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201155" y="2188463"/>
            <a:ext cx="941831" cy="12557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201155" y="3166871"/>
            <a:ext cx="941831" cy="12557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201155" y="4143755"/>
            <a:ext cx="941831" cy="125577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764664" y="2671444"/>
            <a:ext cx="3794760" cy="239585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961644" y="5811011"/>
            <a:ext cx="5768339" cy="35052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157605" y="6007099"/>
            <a:ext cx="5179060" cy="291655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05784" y="1551431"/>
            <a:ext cx="385572" cy="5105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487667" y="1856231"/>
            <a:ext cx="428243" cy="5105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371088" y="2084831"/>
            <a:ext cx="781812" cy="104089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411723" y="2700527"/>
            <a:ext cx="781812" cy="104089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411723" y="3316223"/>
            <a:ext cx="781812" cy="104089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371088" y="3931919"/>
            <a:ext cx="781812" cy="104089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24840" y="4547615"/>
            <a:ext cx="6272784" cy="104089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280539" y="4703952"/>
            <a:ext cx="4436872" cy="56235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082344" y="4703952"/>
            <a:ext cx="1292606" cy="56235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3302508" y="5164835"/>
            <a:ext cx="917448" cy="104089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760596" y="5321172"/>
            <a:ext cx="271272" cy="56235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918972" y="5780531"/>
            <a:ext cx="5847587" cy="1040891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214932" y="5936563"/>
            <a:ext cx="5377561" cy="56266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757427" y="5780531"/>
            <a:ext cx="781812" cy="104089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2981325" y="2854324"/>
            <a:ext cx="1885950" cy="859154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27023" y="1878520"/>
            <a:ext cx="5602312" cy="5088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531609" y="2647518"/>
            <a:ext cx="485140" cy="464184"/>
          </a:xfrm>
          <a:custGeom>
            <a:avLst/>
            <a:gdLst/>
            <a:ahLst/>
            <a:cxnLst/>
            <a:rect l="l" t="t" r="r" b="b"/>
            <a:pathLst>
              <a:path w="485140" h="464185">
                <a:moveTo>
                  <a:pt x="0" y="463600"/>
                </a:moveTo>
                <a:lnTo>
                  <a:pt x="484936" y="463600"/>
                </a:lnTo>
                <a:lnTo>
                  <a:pt x="484936" y="0"/>
                </a:lnTo>
                <a:lnTo>
                  <a:pt x="0" y="0"/>
                </a:lnTo>
                <a:lnTo>
                  <a:pt x="0" y="463600"/>
                </a:lnTo>
                <a:close/>
              </a:path>
            </a:pathLst>
          </a:custGeom>
          <a:solidFill>
            <a:srgbClr val="4AAC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594093" y="2647518"/>
            <a:ext cx="360045" cy="232410"/>
          </a:xfrm>
          <a:custGeom>
            <a:avLst/>
            <a:gdLst/>
            <a:ahLst/>
            <a:cxnLst/>
            <a:rect l="l" t="t" r="r" b="b"/>
            <a:pathLst>
              <a:path w="360045" h="232410">
                <a:moveTo>
                  <a:pt x="0" y="231952"/>
                </a:moveTo>
                <a:lnTo>
                  <a:pt x="359968" y="231952"/>
                </a:lnTo>
                <a:lnTo>
                  <a:pt x="359968" y="0"/>
                </a:lnTo>
                <a:lnTo>
                  <a:pt x="0" y="0"/>
                </a:lnTo>
                <a:lnTo>
                  <a:pt x="0" y="231952"/>
                </a:lnTo>
                <a:close/>
              </a:path>
            </a:pathLst>
          </a:custGeom>
          <a:solidFill>
            <a:srgbClr val="4AAC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640070" y="2647518"/>
            <a:ext cx="879475" cy="464184"/>
          </a:xfrm>
          <a:custGeom>
            <a:avLst/>
            <a:gdLst/>
            <a:ahLst/>
            <a:cxnLst/>
            <a:rect l="l" t="t" r="r" b="b"/>
            <a:pathLst>
              <a:path w="879475" h="464185">
                <a:moveTo>
                  <a:pt x="0" y="463600"/>
                </a:moveTo>
                <a:lnTo>
                  <a:pt x="879348" y="463600"/>
                </a:lnTo>
                <a:lnTo>
                  <a:pt x="879348" y="0"/>
                </a:lnTo>
                <a:lnTo>
                  <a:pt x="0" y="0"/>
                </a:lnTo>
                <a:lnTo>
                  <a:pt x="0" y="463600"/>
                </a:lnTo>
                <a:close/>
              </a:path>
            </a:pathLst>
          </a:custGeom>
          <a:solidFill>
            <a:srgbClr val="4AAC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702553" y="2647518"/>
            <a:ext cx="754380" cy="232410"/>
          </a:xfrm>
          <a:custGeom>
            <a:avLst/>
            <a:gdLst/>
            <a:ahLst/>
            <a:cxnLst/>
            <a:rect l="l" t="t" r="r" b="b"/>
            <a:pathLst>
              <a:path w="754379" h="232410">
                <a:moveTo>
                  <a:pt x="0" y="231952"/>
                </a:moveTo>
                <a:lnTo>
                  <a:pt x="754379" y="231952"/>
                </a:lnTo>
                <a:lnTo>
                  <a:pt x="754379" y="0"/>
                </a:lnTo>
                <a:lnTo>
                  <a:pt x="0" y="0"/>
                </a:lnTo>
                <a:lnTo>
                  <a:pt x="0" y="231952"/>
                </a:lnTo>
                <a:close/>
              </a:path>
            </a:pathLst>
          </a:custGeom>
          <a:solidFill>
            <a:srgbClr val="4AAC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642992" y="2647518"/>
            <a:ext cx="984885" cy="464184"/>
          </a:xfrm>
          <a:custGeom>
            <a:avLst/>
            <a:gdLst/>
            <a:ahLst/>
            <a:cxnLst/>
            <a:rect l="l" t="t" r="r" b="b"/>
            <a:pathLst>
              <a:path w="984885" h="464185">
                <a:moveTo>
                  <a:pt x="0" y="463600"/>
                </a:moveTo>
                <a:lnTo>
                  <a:pt x="984808" y="463600"/>
                </a:lnTo>
                <a:lnTo>
                  <a:pt x="984808" y="0"/>
                </a:lnTo>
                <a:lnTo>
                  <a:pt x="0" y="0"/>
                </a:lnTo>
                <a:lnTo>
                  <a:pt x="0" y="463600"/>
                </a:lnTo>
                <a:close/>
              </a:path>
            </a:pathLst>
          </a:custGeom>
          <a:solidFill>
            <a:srgbClr val="4AAC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705477" y="2647518"/>
            <a:ext cx="860425" cy="232410"/>
          </a:xfrm>
          <a:custGeom>
            <a:avLst/>
            <a:gdLst/>
            <a:ahLst/>
            <a:cxnLst/>
            <a:rect l="l" t="t" r="r" b="b"/>
            <a:pathLst>
              <a:path w="860425" h="232410">
                <a:moveTo>
                  <a:pt x="0" y="231952"/>
                </a:moveTo>
                <a:lnTo>
                  <a:pt x="859840" y="231952"/>
                </a:lnTo>
                <a:lnTo>
                  <a:pt x="859840" y="0"/>
                </a:lnTo>
                <a:lnTo>
                  <a:pt x="0" y="0"/>
                </a:lnTo>
                <a:lnTo>
                  <a:pt x="0" y="231952"/>
                </a:lnTo>
                <a:close/>
              </a:path>
            </a:pathLst>
          </a:custGeom>
          <a:solidFill>
            <a:srgbClr val="4AAC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428110" y="2647518"/>
            <a:ext cx="1203325" cy="464184"/>
          </a:xfrm>
          <a:custGeom>
            <a:avLst/>
            <a:gdLst/>
            <a:ahLst/>
            <a:cxnLst/>
            <a:rect l="l" t="t" r="r" b="b"/>
            <a:pathLst>
              <a:path w="1203325" h="464185">
                <a:moveTo>
                  <a:pt x="0" y="463600"/>
                </a:moveTo>
                <a:lnTo>
                  <a:pt x="1202740" y="463600"/>
                </a:lnTo>
                <a:lnTo>
                  <a:pt x="1202740" y="0"/>
                </a:lnTo>
                <a:lnTo>
                  <a:pt x="0" y="0"/>
                </a:lnTo>
                <a:lnTo>
                  <a:pt x="0" y="463600"/>
                </a:lnTo>
                <a:close/>
              </a:path>
            </a:pathLst>
          </a:custGeom>
          <a:solidFill>
            <a:srgbClr val="4AAC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490595" y="2647518"/>
            <a:ext cx="1078230" cy="232410"/>
          </a:xfrm>
          <a:custGeom>
            <a:avLst/>
            <a:gdLst/>
            <a:ahLst/>
            <a:cxnLst/>
            <a:rect l="l" t="t" r="r" b="b"/>
            <a:pathLst>
              <a:path w="1078229" h="232410">
                <a:moveTo>
                  <a:pt x="0" y="231952"/>
                </a:moveTo>
                <a:lnTo>
                  <a:pt x="1077772" y="231952"/>
                </a:lnTo>
                <a:lnTo>
                  <a:pt x="1077772" y="0"/>
                </a:lnTo>
                <a:lnTo>
                  <a:pt x="0" y="0"/>
                </a:lnTo>
                <a:lnTo>
                  <a:pt x="0" y="231952"/>
                </a:lnTo>
                <a:close/>
              </a:path>
            </a:pathLst>
          </a:custGeom>
          <a:solidFill>
            <a:srgbClr val="4AAC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2690495" y="2647518"/>
            <a:ext cx="723900" cy="464184"/>
          </a:xfrm>
          <a:custGeom>
            <a:avLst/>
            <a:gdLst/>
            <a:ahLst/>
            <a:cxnLst/>
            <a:rect l="l" t="t" r="r" b="b"/>
            <a:pathLst>
              <a:path w="723900" h="464185">
                <a:moveTo>
                  <a:pt x="0" y="463600"/>
                </a:moveTo>
                <a:lnTo>
                  <a:pt x="723900" y="463600"/>
                </a:lnTo>
                <a:lnTo>
                  <a:pt x="723900" y="0"/>
                </a:lnTo>
                <a:lnTo>
                  <a:pt x="0" y="0"/>
                </a:lnTo>
                <a:lnTo>
                  <a:pt x="0" y="463600"/>
                </a:lnTo>
                <a:close/>
              </a:path>
            </a:pathLst>
          </a:custGeom>
          <a:solidFill>
            <a:srgbClr val="4AAC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2751454" y="2647518"/>
            <a:ext cx="601980" cy="232410"/>
          </a:xfrm>
          <a:custGeom>
            <a:avLst/>
            <a:gdLst/>
            <a:ahLst/>
            <a:cxnLst/>
            <a:rect l="l" t="t" r="r" b="b"/>
            <a:pathLst>
              <a:path w="601979" h="232410">
                <a:moveTo>
                  <a:pt x="0" y="231952"/>
                </a:moveTo>
                <a:lnTo>
                  <a:pt x="601980" y="231952"/>
                </a:lnTo>
                <a:lnTo>
                  <a:pt x="601980" y="0"/>
                </a:lnTo>
                <a:lnTo>
                  <a:pt x="0" y="0"/>
                </a:lnTo>
                <a:lnTo>
                  <a:pt x="0" y="231952"/>
                </a:lnTo>
                <a:close/>
              </a:path>
            </a:pathLst>
          </a:custGeom>
          <a:solidFill>
            <a:srgbClr val="4AAC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2751454" y="2879470"/>
            <a:ext cx="601980" cy="231775"/>
          </a:xfrm>
          <a:custGeom>
            <a:avLst/>
            <a:gdLst/>
            <a:ahLst/>
            <a:cxnLst/>
            <a:rect l="l" t="t" r="r" b="b"/>
            <a:pathLst>
              <a:path w="601979" h="231775">
                <a:moveTo>
                  <a:pt x="0" y="231648"/>
                </a:moveTo>
                <a:lnTo>
                  <a:pt x="601980" y="231648"/>
                </a:lnTo>
                <a:lnTo>
                  <a:pt x="601980" y="0"/>
                </a:lnTo>
                <a:lnTo>
                  <a:pt x="0" y="0"/>
                </a:lnTo>
                <a:lnTo>
                  <a:pt x="0" y="231648"/>
                </a:lnTo>
                <a:close/>
              </a:path>
            </a:pathLst>
          </a:custGeom>
          <a:solidFill>
            <a:srgbClr val="4AAC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719326" y="2647518"/>
            <a:ext cx="957580" cy="464184"/>
          </a:xfrm>
          <a:custGeom>
            <a:avLst/>
            <a:gdLst/>
            <a:ahLst/>
            <a:cxnLst/>
            <a:rect l="l" t="t" r="r" b="b"/>
            <a:pathLst>
              <a:path w="957580" h="464185">
                <a:moveTo>
                  <a:pt x="0" y="463600"/>
                </a:moveTo>
                <a:lnTo>
                  <a:pt x="957376" y="463600"/>
                </a:lnTo>
                <a:lnTo>
                  <a:pt x="957376" y="0"/>
                </a:lnTo>
                <a:lnTo>
                  <a:pt x="0" y="0"/>
                </a:lnTo>
                <a:lnTo>
                  <a:pt x="0" y="463600"/>
                </a:lnTo>
                <a:close/>
              </a:path>
            </a:pathLst>
          </a:custGeom>
          <a:solidFill>
            <a:srgbClr val="4AAC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1781810" y="2647518"/>
            <a:ext cx="832485" cy="232410"/>
          </a:xfrm>
          <a:custGeom>
            <a:avLst/>
            <a:gdLst/>
            <a:ahLst/>
            <a:cxnLst/>
            <a:rect l="l" t="t" r="r" b="b"/>
            <a:pathLst>
              <a:path w="832485" h="232410">
                <a:moveTo>
                  <a:pt x="0" y="231952"/>
                </a:moveTo>
                <a:lnTo>
                  <a:pt x="832408" y="231952"/>
                </a:lnTo>
                <a:lnTo>
                  <a:pt x="832408" y="0"/>
                </a:lnTo>
                <a:lnTo>
                  <a:pt x="0" y="0"/>
                </a:lnTo>
                <a:lnTo>
                  <a:pt x="0" y="231952"/>
                </a:lnTo>
                <a:close/>
              </a:path>
            </a:pathLst>
          </a:custGeom>
          <a:solidFill>
            <a:srgbClr val="4AAC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635508" y="2647518"/>
            <a:ext cx="1071880" cy="464184"/>
          </a:xfrm>
          <a:custGeom>
            <a:avLst/>
            <a:gdLst/>
            <a:ahLst/>
            <a:cxnLst/>
            <a:rect l="l" t="t" r="r" b="b"/>
            <a:pathLst>
              <a:path w="1071880" h="464185">
                <a:moveTo>
                  <a:pt x="0" y="463600"/>
                </a:moveTo>
                <a:lnTo>
                  <a:pt x="1071676" y="463600"/>
                </a:lnTo>
                <a:lnTo>
                  <a:pt x="1071676" y="0"/>
                </a:lnTo>
                <a:lnTo>
                  <a:pt x="0" y="0"/>
                </a:lnTo>
                <a:lnTo>
                  <a:pt x="0" y="463600"/>
                </a:lnTo>
                <a:close/>
              </a:path>
            </a:pathLst>
          </a:custGeom>
          <a:solidFill>
            <a:srgbClr val="4AAC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697991" y="2647518"/>
            <a:ext cx="946785" cy="232410"/>
          </a:xfrm>
          <a:custGeom>
            <a:avLst/>
            <a:gdLst/>
            <a:ahLst/>
            <a:cxnLst/>
            <a:rect l="l" t="t" r="r" b="b"/>
            <a:pathLst>
              <a:path w="946785" h="232410">
                <a:moveTo>
                  <a:pt x="0" y="231952"/>
                </a:moveTo>
                <a:lnTo>
                  <a:pt x="946708" y="231952"/>
                </a:lnTo>
                <a:lnTo>
                  <a:pt x="946708" y="0"/>
                </a:lnTo>
                <a:lnTo>
                  <a:pt x="0" y="0"/>
                </a:lnTo>
                <a:lnTo>
                  <a:pt x="0" y="231952"/>
                </a:lnTo>
                <a:close/>
              </a:path>
            </a:pathLst>
          </a:custGeom>
          <a:solidFill>
            <a:srgbClr val="4AAC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5640070" y="3149218"/>
            <a:ext cx="867410" cy="1481455"/>
          </a:xfrm>
          <a:custGeom>
            <a:avLst/>
            <a:gdLst/>
            <a:ahLst/>
            <a:cxnLst/>
            <a:rect l="l" t="t" r="r" b="b"/>
            <a:pathLst>
              <a:path w="867409" h="1481454">
                <a:moveTo>
                  <a:pt x="0" y="1481328"/>
                </a:moveTo>
                <a:lnTo>
                  <a:pt x="867155" y="1481328"/>
                </a:lnTo>
                <a:lnTo>
                  <a:pt x="867155" y="0"/>
                </a:lnTo>
                <a:lnTo>
                  <a:pt x="0" y="0"/>
                </a:lnTo>
                <a:lnTo>
                  <a:pt x="0" y="1481328"/>
                </a:lnTo>
                <a:close/>
              </a:path>
            </a:pathLst>
          </a:custGeom>
          <a:solidFill>
            <a:srgbClr val="A4D4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5672073" y="3149218"/>
            <a:ext cx="837361" cy="2468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6178041" y="3396106"/>
            <a:ext cx="280415" cy="2453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5858002" y="3396106"/>
            <a:ext cx="262127" cy="24536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5702553" y="3642994"/>
            <a:ext cx="774534" cy="24688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4642992" y="3149218"/>
            <a:ext cx="984885" cy="1481455"/>
          </a:xfrm>
          <a:custGeom>
            <a:avLst/>
            <a:gdLst/>
            <a:ahLst/>
            <a:cxnLst/>
            <a:rect l="l" t="t" r="r" b="b"/>
            <a:pathLst>
              <a:path w="984885" h="1481454">
                <a:moveTo>
                  <a:pt x="0" y="1481328"/>
                </a:moveTo>
                <a:lnTo>
                  <a:pt x="984808" y="1481328"/>
                </a:lnTo>
                <a:lnTo>
                  <a:pt x="984808" y="0"/>
                </a:lnTo>
                <a:lnTo>
                  <a:pt x="0" y="0"/>
                </a:lnTo>
                <a:lnTo>
                  <a:pt x="0" y="1481328"/>
                </a:lnTo>
                <a:close/>
              </a:path>
            </a:pathLst>
          </a:custGeom>
          <a:solidFill>
            <a:srgbClr val="A4D4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4702428" y="3149218"/>
            <a:ext cx="898474" cy="24688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4705477" y="3396106"/>
            <a:ext cx="881202" cy="24688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4703953" y="3642994"/>
            <a:ext cx="907262" cy="24688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4705477" y="3889882"/>
            <a:ext cx="861898" cy="24688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3428110" y="3149218"/>
            <a:ext cx="1203325" cy="1481455"/>
          </a:xfrm>
          <a:custGeom>
            <a:avLst/>
            <a:gdLst/>
            <a:ahLst/>
            <a:cxnLst/>
            <a:rect l="l" t="t" r="r" b="b"/>
            <a:pathLst>
              <a:path w="1203325" h="1481454">
                <a:moveTo>
                  <a:pt x="0" y="1481328"/>
                </a:moveTo>
                <a:lnTo>
                  <a:pt x="1202740" y="1481328"/>
                </a:lnTo>
                <a:lnTo>
                  <a:pt x="1202740" y="0"/>
                </a:lnTo>
                <a:lnTo>
                  <a:pt x="0" y="0"/>
                </a:lnTo>
                <a:lnTo>
                  <a:pt x="0" y="1481328"/>
                </a:lnTo>
                <a:close/>
              </a:path>
            </a:pathLst>
          </a:custGeom>
          <a:solidFill>
            <a:srgbClr val="A4D4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3490595" y="3149218"/>
            <a:ext cx="1077772" cy="24688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3490595" y="3396106"/>
            <a:ext cx="1095959" cy="246888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aphicFrame>
        <p:nvGraphicFramePr>
          <p:cNvPr id="31" name="object 31"/>
          <p:cNvGraphicFramePr>
            <a:graphicFrameLocks noGrp="1"/>
          </p:cNvGraphicFramePr>
          <p:nvPr/>
        </p:nvGraphicFramePr>
        <p:xfrm>
          <a:off x="623316" y="2647518"/>
          <a:ext cx="6411595" cy="54756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3945"/>
                <a:gridCol w="971550"/>
                <a:gridCol w="737869"/>
                <a:gridCol w="1215389"/>
                <a:gridCol w="997585"/>
                <a:gridCol w="892810"/>
                <a:gridCol w="496570"/>
              </a:tblGrid>
              <a:tr h="482600">
                <a:tc>
                  <a:txBody>
                    <a:bodyPr/>
                    <a:lstStyle/>
                    <a:p>
                      <a:pPr marL="26987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dirty="0" sz="1100" spc="-14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ةدناسلما</a:t>
                      </a:r>
                      <a:r>
                        <a:rPr dirty="0" sz="1100" spc="-17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00" spc="-5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ةهلجا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B="0" marT="29209">
                    <a:solidFill>
                      <a:srgbClr val="4AACC5"/>
                    </a:solidFill>
                  </a:tcPr>
                </a:tc>
                <a:tc>
                  <a:txBody>
                    <a:bodyPr/>
                    <a:lstStyle/>
                    <a:p>
                      <a:pPr marL="205104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dirty="0" sz="1100" spc="-254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ذيفنتلا</a:t>
                      </a:r>
                      <a:r>
                        <a:rPr dirty="0" sz="1100" spc="-22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00" spc="-204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لوئسم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B="0" marT="29209">
                    <a:solidFill>
                      <a:srgbClr val="4AACC5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52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dirty="0" sz="1100" spc="-5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ةادلأا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algn="ctr" marL="13335"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r>
                        <a:rPr dirty="0" sz="1100" spc="-15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ةمدختسلما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B="0" marT="29209"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AACC5"/>
                    </a:solidFill>
                  </a:tcPr>
                </a:tc>
                <a:tc>
                  <a:txBody>
                    <a:bodyPr/>
                    <a:lstStyle/>
                    <a:p>
                      <a:pPr marL="10223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dirty="0" sz="1100" spc="-204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ةحترقلما </a:t>
                      </a:r>
                      <a:r>
                        <a:rPr dirty="0" sz="1100" spc="-14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ةيجلاعلا</a:t>
                      </a:r>
                      <a:r>
                        <a:rPr dirty="0" sz="1100" spc="-24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00" spc="-14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ةقيرطلا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B="0" marT="29209">
                    <a:solidFill>
                      <a:srgbClr val="4AACC5"/>
                    </a:solidFill>
                  </a:tcPr>
                </a:tc>
                <a:tc>
                  <a:txBody>
                    <a:bodyPr/>
                    <a:lstStyle/>
                    <a:p>
                      <a:pPr marL="17653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dirty="0" sz="1100" spc="-29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يرسفتلاو </a:t>
                      </a:r>
                      <a:r>
                        <a:rPr dirty="0" sz="1100" spc="-21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فصولا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B="0" marT="29209">
                    <a:solidFill>
                      <a:srgbClr val="4AACC5"/>
                    </a:solidFill>
                  </a:tcPr>
                </a:tc>
                <a:tc>
                  <a:txBody>
                    <a:bodyPr/>
                    <a:lstStyle/>
                    <a:p>
                      <a:pPr algn="r" marR="29845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dirty="0" sz="110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ة</a:t>
                      </a:r>
                      <a:r>
                        <a:rPr dirty="0" sz="1100" spc="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ل</a:t>
                      </a:r>
                      <a:r>
                        <a:rPr dirty="0" sz="110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ك</a:t>
                      </a:r>
                      <a:r>
                        <a:rPr dirty="0" sz="11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شل</a:t>
                      </a:r>
                      <a:r>
                        <a:rPr dirty="0" sz="110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م</a:t>
                      </a:r>
                      <a:r>
                        <a:rPr dirty="0" sz="110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ا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B="0" marT="29209">
                    <a:solidFill>
                      <a:srgbClr val="4AACC5"/>
                    </a:solidFill>
                  </a:tcPr>
                </a:tc>
                <a:tc>
                  <a:txBody>
                    <a:bodyPr/>
                    <a:lstStyle/>
                    <a:p>
                      <a:pPr algn="r" marR="21209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dirty="0" sz="110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م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B="0" marT="29209">
                    <a:solidFill>
                      <a:srgbClr val="4AACC5"/>
                    </a:solidFill>
                  </a:tcPr>
                </a:tc>
              </a:tr>
              <a:tr h="15062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algn="r" marR="337820">
                        <a:lnSpc>
                          <a:spcPct val="100000"/>
                        </a:lnSpc>
                        <a:tabLst>
                          <a:tab pos="319405" algn="l"/>
                        </a:tabLst>
                      </a:pPr>
                      <a:r>
                        <a:rPr dirty="0" sz="1300">
                          <a:latin typeface="Times New Roman"/>
                          <a:cs typeface="Times New Roman"/>
                        </a:rPr>
                        <a:t>9</a:t>
                      </a:r>
                      <a:r>
                        <a:rPr dirty="0" sz="13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300">
                          <a:latin typeface="Times New Roman"/>
                          <a:cs typeface="Times New Roman"/>
                        </a:rPr>
                        <a:t>2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">
                    <a:lnL w="127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19431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30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175">
                    <a:lnL w="381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4AACC5"/>
                    </a:solidFill>
                  </a:tcPr>
                </a:tc>
              </a:tr>
              <a:tr h="12465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FFFFFF"/>
                      </a:solidFill>
                      <a:prstDash val="solid"/>
                    </a:lnL>
                    <a:lnR w="9525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194310">
                        <a:lnSpc>
                          <a:spcPts val="1485"/>
                        </a:lnSpc>
                      </a:pPr>
                      <a:r>
                        <a:rPr dirty="0" sz="130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9525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AACC5"/>
                    </a:solidFill>
                  </a:tcPr>
                </a:tc>
              </a:tr>
              <a:tr h="22326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31750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2 9 9</a:t>
                      </a:r>
                      <a:r>
                        <a:rPr dirty="0" sz="1300" spc="11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2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527685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dirty="0" sz="1300" spc="-5">
                          <a:latin typeface="Times New Roman"/>
                          <a:cs typeface="Times New Roman"/>
                        </a:rPr>
                        <a:t>7 8 8</a:t>
                      </a:r>
                      <a:r>
                        <a:rPr dirty="0" sz="1300" spc="1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300" spc="-5">
                          <a:latin typeface="Times New Roman"/>
                          <a:cs typeface="Times New Roman"/>
                        </a:rPr>
                        <a:t>7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r" marR="194310">
                        <a:lnSpc>
                          <a:spcPts val="1485"/>
                        </a:lnSpc>
                      </a:pPr>
                      <a:r>
                        <a:rPr dirty="0" sz="130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AACC5"/>
                    </a:solidFill>
                  </a:tcPr>
                </a:tc>
              </a:tr>
            </a:tbl>
          </a:graphicData>
        </a:graphic>
      </p:graphicFrame>
      <p:sp>
        <p:nvSpPr>
          <p:cNvPr id="32" name="object 32"/>
          <p:cNvSpPr/>
          <p:nvPr/>
        </p:nvSpPr>
        <p:spPr>
          <a:xfrm>
            <a:off x="3609466" y="3642994"/>
            <a:ext cx="859205" cy="24536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3624707" y="3889882"/>
            <a:ext cx="837387" cy="245364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3670427" y="4136770"/>
            <a:ext cx="743153" cy="245364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3827653" y="4383658"/>
            <a:ext cx="490118" cy="245363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2690495" y="3149218"/>
            <a:ext cx="723900" cy="1481455"/>
          </a:xfrm>
          <a:custGeom>
            <a:avLst/>
            <a:gdLst/>
            <a:ahLst/>
            <a:cxnLst/>
            <a:rect l="l" t="t" r="r" b="b"/>
            <a:pathLst>
              <a:path w="723900" h="1481454">
                <a:moveTo>
                  <a:pt x="0" y="1481328"/>
                </a:moveTo>
                <a:lnTo>
                  <a:pt x="723900" y="1481328"/>
                </a:lnTo>
                <a:lnTo>
                  <a:pt x="723900" y="0"/>
                </a:lnTo>
                <a:lnTo>
                  <a:pt x="0" y="0"/>
                </a:lnTo>
                <a:lnTo>
                  <a:pt x="0" y="1481328"/>
                </a:lnTo>
                <a:close/>
              </a:path>
            </a:pathLst>
          </a:custGeom>
          <a:solidFill>
            <a:srgbClr val="A4D4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2733167" y="3149218"/>
            <a:ext cx="663854" cy="246888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2845942" y="3396106"/>
            <a:ext cx="470534" cy="245364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2751454" y="3642994"/>
            <a:ext cx="653795" cy="246888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1719326" y="3149218"/>
            <a:ext cx="957580" cy="1481455"/>
          </a:xfrm>
          <a:custGeom>
            <a:avLst/>
            <a:gdLst/>
            <a:ahLst/>
            <a:cxnLst/>
            <a:rect l="l" t="t" r="r" b="b"/>
            <a:pathLst>
              <a:path w="957580" h="1481454">
                <a:moveTo>
                  <a:pt x="0" y="1481328"/>
                </a:moveTo>
                <a:lnTo>
                  <a:pt x="957376" y="1481328"/>
                </a:lnTo>
                <a:lnTo>
                  <a:pt x="957376" y="0"/>
                </a:lnTo>
                <a:lnTo>
                  <a:pt x="0" y="0"/>
                </a:lnTo>
                <a:lnTo>
                  <a:pt x="0" y="1481328"/>
                </a:lnTo>
                <a:close/>
              </a:path>
            </a:pathLst>
          </a:custGeom>
          <a:solidFill>
            <a:srgbClr val="A4D4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1781810" y="3149218"/>
            <a:ext cx="832485" cy="247015"/>
          </a:xfrm>
          <a:custGeom>
            <a:avLst/>
            <a:gdLst/>
            <a:ahLst/>
            <a:cxnLst/>
            <a:rect l="l" t="t" r="r" b="b"/>
            <a:pathLst>
              <a:path w="832485" h="247014">
                <a:moveTo>
                  <a:pt x="0" y="246888"/>
                </a:moveTo>
                <a:lnTo>
                  <a:pt x="832408" y="246888"/>
                </a:lnTo>
                <a:lnTo>
                  <a:pt x="832408" y="0"/>
                </a:lnTo>
                <a:lnTo>
                  <a:pt x="0" y="0"/>
                </a:lnTo>
                <a:lnTo>
                  <a:pt x="0" y="246888"/>
                </a:lnTo>
                <a:close/>
              </a:path>
            </a:pathLst>
          </a:custGeom>
          <a:solidFill>
            <a:srgbClr val="A4D4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1888489" y="3149218"/>
            <a:ext cx="653224" cy="245364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1751329" y="3396106"/>
            <a:ext cx="919416" cy="246888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1963166" y="3642994"/>
            <a:ext cx="501395" cy="245364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1903729" y="3889882"/>
            <a:ext cx="657009" cy="245364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635508" y="3149218"/>
            <a:ext cx="1071880" cy="1481455"/>
          </a:xfrm>
          <a:custGeom>
            <a:avLst/>
            <a:gdLst/>
            <a:ahLst/>
            <a:cxnLst/>
            <a:rect l="l" t="t" r="r" b="b"/>
            <a:pathLst>
              <a:path w="1071880" h="1481454">
                <a:moveTo>
                  <a:pt x="0" y="1481328"/>
                </a:moveTo>
                <a:lnTo>
                  <a:pt x="1071676" y="1481328"/>
                </a:lnTo>
                <a:lnTo>
                  <a:pt x="1071676" y="0"/>
                </a:lnTo>
                <a:lnTo>
                  <a:pt x="0" y="0"/>
                </a:lnTo>
                <a:lnTo>
                  <a:pt x="0" y="1481328"/>
                </a:lnTo>
                <a:close/>
              </a:path>
            </a:pathLst>
          </a:custGeom>
          <a:solidFill>
            <a:srgbClr val="A4D4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697991" y="3149218"/>
            <a:ext cx="946785" cy="247015"/>
          </a:xfrm>
          <a:custGeom>
            <a:avLst/>
            <a:gdLst/>
            <a:ahLst/>
            <a:cxnLst/>
            <a:rect l="l" t="t" r="r" b="b"/>
            <a:pathLst>
              <a:path w="946785" h="247014">
                <a:moveTo>
                  <a:pt x="0" y="246888"/>
                </a:moveTo>
                <a:lnTo>
                  <a:pt x="946708" y="246888"/>
                </a:lnTo>
                <a:lnTo>
                  <a:pt x="946708" y="0"/>
                </a:lnTo>
                <a:lnTo>
                  <a:pt x="0" y="0"/>
                </a:lnTo>
                <a:lnTo>
                  <a:pt x="0" y="246888"/>
                </a:lnTo>
                <a:close/>
              </a:path>
            </a:pathLst>
          </a:custGeom>
          <a:solidFill>
            <a:srgbClr val="A4D4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820216" y="3149218"/>
            <a:ext cx="768045" cy="245364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5638546" y="4642687"/>
            <a:ext cx="868680" cy="1235075"/>
          </a:xfrm>
          <a:custGeom>
            <a:avLst/>
            <a:gdLst/>
            <a:ahLst/>
            <a:cxnLst/>
            <a:rect l="l" t="t" r="r" b="b"/>
            <a:pathLst>
              <a:path w="868679" h="1235075">
                <a:moveTo>
                  <a:pt x="0" y="1234744"/>
                </a:moveTo>
                <a:lnTo>
                  <a:pt x="868679" y="1234744"/>
                </a:lnTo>
                <a:lnTo>
                  <a:pt x="868679" y="0"/>
                </a:lnTo>
                <a:lnTo>
                  <a:pt x="0" y="0"/>
                </a:lnTo>
                <a:lnTo>
                  <a:pt x="0" y="1234744"/>
                </a:lnTo>
                <a:close/>
              </a:path>
            </a:pathLst>
          </a:custGeom>
          <a:solidFill>
            <a:srgbClr val="D2EAF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5702553" y="4642687"/>
            <a:ext cx="754380" cy="247650"/>
          </a:xfrm>
          <a:custGeom>
            <a:avLst/>
            <a:gdLst/>
            <a:ahLst/>
            <a:cxnLst/>
            <a:rect l="l" t="t" r="r" b="b"/>
            <a:pathLst>
              <a:path w="754379" h="247650">
                <a:moveTo>
                  <a:pt x="0" y="247192"/>
                </a:moveTo>
                <a:lnTo>
                  <a:pt x="754379" y="247192"/>
                </a:lnTo>
                <a:lnTo>
                  <a:pt x="754379" y="0"/>
                </a:lnTo>
                <a:lnTo>
                  <a:pt x="0" y="0"/>
                </a:lnTo>
                <a:lnTo>
                  <a:pt x="0" y="247192"/>
                </a:lnTo>
                <a:close/>
              </a:path>
            </a:pathLst>
          </a:custGeom>
          <a:solidFill>
            <a:srgbClr val="D2EAF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5885434" y="4642992"/>
            <a:ext cx="420624" cy="245363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5798565" y="4889880"/>
            <a:ext cx="589788" cy="245363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5813805" y="5136768"/>
            <a:ext cx="566051" cy="245363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5702553" y="5383656"/>
            <a:ext cx="794854" cy="246887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4641469" y="4642687"/>
            <a:ext cx="988060" cy="1235075"/>
          </a:xfrm>
          <a:custGeom>
            <a:avLst/>
            <a:gdLst/>
            <a:ahLst/>
            <a:cxnLst/>
            <a:rect l="l" t="t" r="r" b="b"/>
            <a:pathLst>
              <a:path w="988060" h="1235075">
                <a:moveTo>
                  <a:pt x="0" y="1234744"/>
                </a:moveTo>
                <a:lnTo>
                  <a:pt x="987856" y="1234744"/>
                </a:lnTo>
                <a:lnTo>
                  <a:pt x="987856" y="0"/>
                </a:lnTo>
                <a:lnTo>
                  <a:pt x="0" y="0"/>
                </a:lnTo>
                <a:lnTo>
                  <a:pt x="0" y="1234744"/>
                </a:lnTo>
                <a:close/>
              </a:path>
            </a:pathLst>
          </a:custGeom>
          <a:solidFill>
            <a:srgbClr val="D2EAF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4702428" y="4642687"/>
            <a:ext cx="898474" cy="247192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4705477" y="4889880"/>
            <a:ext cx="859840" cy="246887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4705477" y="5136768"/>
            <a:ext cx="859840" cy="246887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4854828" y="5383656"/>
            <a:ext cx="589788" cy="245363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4868545" y="5630544"/>
            <a:ext cx="566051" cy="245363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3425063" y="4642687"/>
            <a:ext cx="1207770" cy="1235075"/>
          </a:xfrm>
          <a:custGeom>
            <a:avLst/>
            <a:gdLst/>
            <a:ahLst/>
            <a:cxnLst/>
            <a:rect l="l" t="t" r="r" b="b"/>
            <a:pathLst>
              <a:path w="1207770" h="1235075">
                <a:moveTo>
                  <a:pt x="0" y="1234744"/>
                </a:moveTo>
                <a:lnTo>
                  <a:pt x="1207312" y="1234744"/>
                </a:lnTo>
                <a:lnTo>
                  <a:pt x="1207312" y="0"/>
                </a:lnTo>
                <a:lnTo>
                  <a:pt x="0" y="0"/>
                </a:lnTo>
                <a:lnTo>
                  <a:pt x="0" y="1234744"/>
                </a:lnTo>
                <a:close/>
              </a:path>
            </a:pathLst>
          </a:custGeom>
          <a:solidFill>
            <a:srgbClr val="D2EAF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3490595" y="4642687"/>
            <a:ext cx="1078230" cy="247650"/>
          </a:xfrm>
          <a:custGeom>
            <a:avLst/>
            <a:gdLst/>
            <a:ahLst/>
            <a:cxnLst/>
            <a:rect l="l" t="t" r="r" b="b"/>
            <a:pathLst>
              <a:path w="1078229" h="247650">
                <a:moveTo>
                  <a:pt x="0" y="247192"/>
                </a:moveTo>
                <a:lnTo>
                  <a:pt x="1077772" y="247192"/>
                </a:lnTo>
                <a:lnTo>
                  <a:pt x="1077772" y="0"/>
                </a:lnTo>
                <a:lnTo>
                  <a:pt x="0" y="0"/>
                </a:lnTo>
                <a:lnTo>
                  <a:pt x="0" y="247192"/>
                </a:lnTo>
                <a:close/>
              </a:path>
            </a:pathLst>
          </a:custGeom>
          <a:solidFill>
            <a:srgbClr val="D2EAF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4373245" y="4642992"/>
            <a:ext cx="233679" cy="245363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3473830" y="4642992"/>
            <a:ext cx="938009" cy="245363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3772789" y="4889880"/>
            <a:ext cx="545160" cy="245363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/>
          <p:nvPr/>
        </p:nvSpPr>
        <p:spPr>
          <a:xfrm>
            <a:off x="3454019" y="5136768"/>
            <a:ext cx="1178356" cy="246887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3629278" y="5383656"/>
            <a:ext cx="833272" cy="245363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3490595" y="5630544"/>
            <a:ext cx="1100543" cy="246887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/>
          <p:nvPr/>
        </p:nvSpPr>
        <p:spPr>
          <a:xfrm>
            <a:off x="2687447" y="4642687"/>
            <a:ext cx="730250" cy="1235075"/>
          </a:xfrm>
          <a:custGeom>
            <a:avLst/>
            <a:gdLst/>
            <a:ahLst/>
            <a:cxnLst/>
            <a:rect l="l" t="t" r="r" b="b"/>
            <a:pathLst>
              <a:path w="730250" h="1235075">
                <a:moveTo>
                  <a:pt x="0" y="1234744"/>
                </a:moveTo>
                <a:lnTo>
                  <a:pt x="729996" y="1234744"/>
                </a:lnTo>
                <a:lnTo>
                  <a:pt x="729996" y="0"/>
                </a:lnTo>
                <a:lnTo>
                  <a:pt x="0" y="0"/>
                </a:lnTo>
                <a:lnTo>
                  <a:pt x="0" y="1234744"/>
                </a:lnTo>
                <a:close/>
              </a:path>
            </a:pathLst>
          </a:custGeom>
          <a:solidFill>
            <a:srgbClr val="D2EAF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/>
          <p:nvPr/>
        </p:nvSpPr>
        <p:spPr>
          <a:xfrm>
            <a:off x="2733167" y="4642687"/>
            <a:ext cx="663854" cy="247192"/>
          </a:xfrm>
          <a:prstGeom prst="rect">
            <a:avLst/>
          </a:prstGeom>
          <a:blipFill>
            <a:blip r:embed="rId4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1" name="object 71"/>
          <p:cNvSpPr/>
          <p:nvPr/>
        </p:nvSpPr>
        <p:spPr>
          <a:xfrm>
            <a:off x="2751454" y="4889880"/>
            <a:ext cx="628535" cy="246887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2" name="object 72"/>
          <p:cNvSpPr/>
          <p:nvPr/>
        </p:nvSpPr>
        <p:spPr>
          <a:xfrm>
            <a:off x="1717801" y="4642687"/>
            <a:ext cx="960755" cy="1235075"/>
          </a:xfrm>
          <a:custGeom>
            <a:avLst/>
            <a:gdLst/>
            <a:ahLst/>
            <a:cxnLst/>
            <a:rect l="l" t="t" r="r" b="b"/>
            <a:pathLst>
              <a:path w="960755" h="1235075">
                <a:moveTo>
                  <a:pt x="0" y="1234744"/>
                </a:moveTo>
                <a:lnTo>
                  <a:pt x="960424" y="1234744"/>
                </a:lnTo>
                <a:lnTo>
                  <a:pt x="960424" y="0"/>
                </a:lnTo>
                <a:lnTo>
                  <a:pt x="0" y="0"/>
                </a:lnTo>
                <a:lnTo>
                  <a:pt x="0" y="1234744"/>
                </a:lnTo>
                <a:close/>
              </a:path>
            </a:pathLst>
          </a:custGeom>
          <a:solidFill>
            <a:srgbClr val="D2EAF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3" name="object 73"/>
          <p:cNvSpPr/>
          <p:nvPr/>
        </p:nvSpPr>
        <p:spPr>
          <a:xfrm>
            <a:off x="1781810" y="4642687"/>
            <a:ext cx="832485" cy="247650"/>
          </a:xfrm>
          <a:custGeom>
            <a:avLst/>
            <a:gdLst/>
            <a:ahLst/>
            <a:cxnLst/>
            <a:rect l="l" t="t" r="r" b="b"/>
            <a:pathLst>
              <a:path w="832485" h="247650">
                <a:moveTo>
                  <a:pt x="0" y="247192"/>
                </a:moveTo>
                <a:lnTo>
                  <a:pt x="832408" y="247192"/>
                </a:lnTo>
                <a:lnTo>
                  <a:pt x="832408" y="0"/>
                </a:lnTo>
                <a:lnTo>
                  <a:pt x="0" y="0"/>
                </a:lnTo>
                <a:lnTo>
                  <a:pt x="0" y="247192"/>
                </a:lnTo>
                <a:close/>
              </a:path>
            </a:pathLst>
          </a:custGeom>
          <a:solidFill>
            <a:srgbClr val="D2EAF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4" name="object 74"/>
          <p:cNvSpPr/>
          <p:nvPr/>
        </p:nvSpPr>
        <p:spPr>
          <a:xfrm>
            <a:off x="1888489" y="4642992"/>
            <a:ext cx="653224" cy="245363"/>
          </a:xfrm>
          <a:prstGeom prst="rect">
            <a:avLst/>
          </a:prstGeom>
          <a:blipFill>
            <a:blip r:embed="rId4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5" name="object 75"/>
          <p:cNvSpPr/>
          <p:nvPr/>
        </p:nvSpPr>
        <p:spPr>
          <a:xfrm>
            <a:off x="1717929" y="4889880"/>
            <a:ext cx="950963" cy="246887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6" name="object 76"/>
          <p:cNvSpPr/>
          <p:nvPr/>
        </p:nvSpPr>
        <p:spPr>
          <a:xfrm>
            <a:off x="1963166" y="5136768"/>
            <a:ext cx="501395" cy="245363"/>
          </a:xfrm>
          <a:prstGeom prst="rect">
            <a:avLst/>
          </a:prstGeom>
          <a:blipFill>
            <a:blip r:embed="rId4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7" name="object 77"/>
          <p:cNvSpPr/>
          <p:nvPr/>
        </p:nvSpPr>
        <p:spPr>
          <a:xfrm>
            <a:off x="1862582" y="5383656"/>
            <a:ext cx="695706" cy="245363"/>
          </a:xfrm>
          <a:prstGeom prst="rect">
            <a:avLst/>
          </a:prstGeom>
          <a:blipFill>
            <a:blip r:embed="rId4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8" name="object 78"/>
          <p:cNvSpPr/>
          <p:nvPr/>
        </p:nvSpPr>
        <p:spPr>
          <a:xfrm>
            <a:off x="633983" y="4642687"/>
            <a:ext cx="1073785" cy="1235075"/>
          </a:xfrm>
          <a:custGeom>
            <a:avLst/>
            <a:gdLst/>
            <a:ahLst/>
            <a:cxnLst/>
            <a:rect l="l" t="t" r="r" b="b"/>
            <a:pathLst>
              <a:path w="1073785" h="1235075">
                <a:moveTo>
                  <a:pt x="0" y="1234744"/>
                </a:moveTo>
                <a:lnTo>
                  <a:pt x="1073200" y="1234744"/>
                </a:lnTo>
                <a:lnTo>
                  <a:pt x="1073200" y="0"/>
                </a:lnTo>
                <a:lnTo>
                  <a:pt x="0" y="0"/>
                </a:lnTo>
                <a:lnTo>
                  <a:pt x="0" y="1234744"/>
                </a:lnTo>
                <a:close/>
              </a:path>
            </a:pathLst>
          </a:custGeom>
          <a:solidFill>
            <a:srgbClr val="D2EAF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9" name="object 79"/>
          <p:cNvSpPr/>
          <p:nvPr/>
        </p:nvSpPr>
        <p:spPr>
          <a:xfrm>
            <a:off x="697991" y="4642687"/>
            <a:ext cx="946785" cy="247650"/>
          </a:xfrm>
          <a:custGeom>
            <a:avLst/>
            <a:gdLst/>
            <a:ahLst/>
            <a:cxnLst/>
            <a:rect l="l" t="t" r="r" b="b"/>
            <a:pathLst>
              <a:path w="946785" h="247650">
                <a:moveTo>
                  <a:pt x="0" y="247192"/>
                </a:moveTo>
                <a:lnTo>
                  <a:pt x="946708" y="247192"/>
                </a:lnTo>
                <a:lnTo>
                  <a:pt x="946708" y="0"/>
                </a:lnTo>
                <a:lnTo>
                  <a:pt x="0" y="0"/>
                </a:lnTo>
                <a:lnTo>
                  <a:pt x="0" y="247192"/>
                </a:lnTo>
                <a:close/>
              </a:path>
            </a:pathLst>
          </a:custGeom>
          <a:solidFill>
            <a:srgbClr val="D2EAF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0" name="object 80"/>
          <p:cNvSpPr/>
          <p:nvPr/>
        </p:nvSpPr>
        <p:spPr>
          <a:xfrm>
            <a:off x="820216" y="4642992"/>
            <a:ext cx="768045" cy="245363"/>
          </a:xfrm>
          <a:prstGeom prst="rect">
            <a:avLst/>
          </a:prstGeom>
          <a:blipFill>
            <a:blip r:embed="rId4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1" name="object 81"/>
          <p:cNvSpPr/>
          <p:nvPr/>
        </p:nvSpPr>
        <p:spPr>
          <a:xfrm>
            <a:off x="5640070" y="5889751"/>
            <a:ext cx="867410" cy="2221230"/>
          </a:xfrm>
          <a:custGeom>
            <a:avLst/>
            <a:gdLst/>
            <a:ahLst/>
            <a:cxnLst/>
            <a:rect l="l" t="t" r="r" b="b"/>
            <a:pathLst>
              <a:path w="867409" h="2221229">
                <a:moveTo>
                  <a:pt x="0" y="2220722"/>
                </a:moveTo>
                <a:lnTo>
                  <a:pt x="867155" y="2220722"/>
                </a:lnTo>
                <a:lnTo>
                  <a:pt x="867155" y="0"/>
                </a:lnTo>
                <a:lnTo>
                  <a:pt x="0" y="0"/>
                </a:lnTo>
                <a:lnTo>
                  <a:pt x="0" y="2220722"/>
                </a:lnTo>
                <a:close/>
              </a:path>
            </a:pathLst>
          </a:custGeom>
          <a:solidFill>
            <a:srgbClr val="A4D4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2" name="object 82"/>
          <p:cNvSpPr/>
          <p:nvPr/>
        </p:nvSpPr>
        <p:spPr>
          <a:xfrm>
            <a:off x="5696458" y="5889624"/>
            <a:ext cx="809752" cy="246887"/>
          </a:xfrm>
          <a:prstGeom prst="rect">
            <a:avLst/>
          </a:prstGeom>
          <a:blipFill>
            <a:blip r:embed="rId4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3" name="object 83"/>
          <p:cNvSpPr/>
          <p:nvPr/>
        </p:nvSpPr>
        <p:spPr>
          <a:xfrm>
            <a:off x="5833617" y="6136512"/>
            <a:ext cx="529843" cy="245363"/>
          </a:xfrm>
          <a:prstGeom prst="rect">
            <a:avLst/>
          </a:prstGeom>
          <a:blipFill>
            <a:blip r:embed="rId4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4" name="object 84"/>
          <p:cNvSpPr/>
          <p:nvPr/>
        </p:nvSpPr>
        <p:spPr>
          <a:xfrm>
            <a:off x="5702553" y="6383400"/>
            <a:ext cx="816736" cy="246887"/>
          </a:xfrm>
          <a:prstGeom prst="rect">
            <a:avLst/>
          </a:prstGeom>
          <a:blipFill>
            <a:blip r:embed="rId4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5" name="object 85"/>
          <p:cNvSpPr/>
          <p:nvPr/>
        </p:nvSpPr>
        <p:spPr>
          <a:xfrm>
            <a:off x="4642992" y="5889751"/>
            <a:ext cx="984885" cy="2221230"/>
          </a:xfrm>
          <a:custGeom>
            <a:avLst/>
            <a:gdLst/>
            <a:ahLst/>
            <a:cxnLst/>
            <a:rect l="l" t="t" r="r" b="b"/>
            <a:pathLst>
              <a:path w="984885" h="2221229">
                <a:moveTo>
                  <a:pt x="0" y="2220722"/>
                </a:moveTo>
                <a:lnTo>
                  <a:pt x="984808" y="2220722"/>
                </a:lnTo>
                <a:lnTo>
                  <a:pt x="984808" y="0"/>
                </a:lnTo>
                <a:lnTo>
                  <a:pt x="0" y="0"/>
                </a:lnTo>
                <a:lnTo>
                  <a:pt x="0" y="2220722"/>
                </a:lnTo>
                <a:close/>
              </a:path>
            </a:pathLst>
          </a:custGeom>
          <a:solidFill>
            <a:srgbClr val="A4D4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6" name="object 86"/>
          <p:cNvSpPr/>
          <p:nvPr/>
        </p:nvSpPr>
        <p:spPr>
          <a:xfrm>
            <a:off x="4702428" y="5889624"/>
            <a:ext cx="898474" cy="246887"/>
          </a:xfrm>
          <a:prstGeom prst="rect">
            <a:avLst/>
          </a:prstGeom>
          <a:blipFill>
            <a:blip r:embed="rId5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7" name="object 87"/>
          <p:cNvSpPr/>
          <p:nvPr/>
        </p:nvSpPr>
        <p:spPr>
          <a:xfrm>
            <a:off x="4790821" y="6136512"/>
            <a:ext cx="732091" cy="245363"/>
          </a:xfrm>
          <a:prstGeom prst="rect">
            <a:avLst/>
          </a:prstGeom>
          <a:blipFill>
            <a:blip r:embed="rId5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8" name="object 88"/>
          <p:cNvSpPr/>
          <p:nvPr/>
        </p:nvSpPr>
        <p:spPr>
          <a:xfrm>
            <a:off x="4705477" y="6383400"/>
            <a:ext cx="892848" cy="246887"/>
          </a:xfrm>
          <a:prstGeom prst="rect">
            <a:avLst/>
          </a:prstGeom>
          <a:blipFill>
            <a:blip r:embed="rId5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9" name="object 89"/>
          <p:cNvSpPr/>
          <p:nvPr/>
        </p:nvSpPr>
        <p:spPr>
          <a:xfrm>
            <a:off x="4853304" y="6630669"/>
            <a:ext cx="602627" cy="245363"/>
          </a:xfrm>
          <a:prstGeom prst="rect">
            <a:avLst/>
          </a:prstGeom>
          <a:blipFill>
            <a:blip r:embed="rId5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0" name="object 90"/>
          <p:cNvSpPr/>
          <p:nvPr/>
        </p:nvSpPr>
        <p:spPr>
          <a:xfrm>
            <a:off x="4830445" y="6877557"/>
            <a:ext cx="635000" cy="245363"/>
          </a:xfrm>
          <a:prstGeom prst="rect">
            <a:avLst/>
          </a:prstGeom>
          <a:blipFill>
            <a:blip r:embed="rId5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1" name="object 91"/>
          <p:cNvSpPr/>
          <p:nvPr/>
        </p:nvSpPr>
        <p:spPr>
          <a:xfrm>
            <a:off x="4859401" y="7122921"/>
            <a:ext cx="633984" cy="245363"/>
          </a:xfrm>
          <a:prstGeom prst="rect">
            <a:avLst/>
          </a:prstGeom>
          <a:blipFill>
            <a:blip r:embed="rId5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2" name="object 92"/>
          <p:cNvSpPr/>
          <p:nvPr/>
        </p:nvSpPr>
        <p:spPr>
          <a:xfrm>
            <a:off x="3428110" y="5889751"/>
            <a:ext cx="1203325" cy="2221230"/>
          </a:xfrm>
          <a:custGeom>
            <a:avLst/>
            <a:gdLst/>
            <a:ahLst/>
            <a:cxnLst/>
            <a:rect l="l" t="t" r="r" b="b"/>
            <a:pathLst>
              <a:path w="1203325" h="2221229">
                <a:moveTo>
                  <a:pt x="0" y="2220722"/>
                </a:moveTo>
                <a:lnTo>
                  <a:pt x="1202740" y="2220722"/>
                </a:lnTo>
                <a:lnTo>
                  <a:pt x="1202740" y="0"/>
                </a:lnTo>
                <a:lnTo>
                  <a:pt x="0" y="0"/>
                </a:lnTo>
                <a:lnTo>
                  <a:pt x="0" y="2220722"/>
                </a:lnTo>
                <a:close/>
              </a:path>
            </a:pathLst>
          </a:custGeom>
          <a:solidFill>
            <a:srgbClr val="A4D4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3" name="object 93"/>
          <p:cNvSpPr/>
          <p:nvPr/>
        </p:nvSpPr>
        <p:spPr>
          <a:xfrm>
            <a:off x="3490595" y="5889624"/>
            <a:ext cx="1078230" cy="247015"/>
          </a:xfrm>
          <a:custGeom>
            <a:avLst/>
            <a:gdLst/>
            <a:ahLst/>
            <a:cxnLst/>
            <a:rect l="l" t="t" r="r" b="b"/>
            <a:pathLst>
              <a:path w="1078229" h="247014">
                <a:moveTo>
                  <a:pt x="0" y="246887"/>
                </a:moveTo>
                <a:lnTo>
                  <a:pt x="1077772" y="246887"/>
                </a:lnTo>
                <a:lnTo>
                  <a:pt x="1077772" y="0"/>
                </a:lnTo>
                <a:lnTo>
                  <a:pt x="0" y="0"/>
                </a:lnTo>
                <a:lnTo>
                  <a:pt x="0" y="246887"/>
                </a:lnTo>
                <a:close/>
              </a:path>
            </a:pathLst>
          </a:custGeom>
          <a:solidFill>
            <a:srgbClr val="A4D4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4" name="object 94"/>
          <p:cNvSpPr/>
          <p:nvPr/>
        </p:nvSpPr>
        <p:spPr>
          <a:xfrm>
            <a:off x="3582034" y="5889751"/>
            <a:ext cx="934681" cy="245237"/>
          </a:xfrm>
          <a:prstGeom prst="rect">
            <a:avLst/>
          </a:prstGeom>
          <a:blipFill>
            <a:blip r:embed="rId5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5" name="object 95"/>
          <p:cNvSpPr/>
          <p:nvPr/>
        </p:nvSpPr>
        <p:spPr>
          <a:xfrm>
            <a:off x="3490595" y="6136512"/>
            <a:ext cx="1106970" cy="246887"/>
          </a:xfrm>
          <a:prstGeom prst="rect">
            <a:avLst/>
          </a:prstGeom>
          <a:blipFill>
            <a:blip r:embed="rId5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6" name="object 96"/>
          <p:cNvSpPr/>
          <p:nvPr/>
        </p:nvSpPr>
        <p:spPr>
          <a:xfrm>
            <a:off x="3490595" y="6383400"/>
            <a:ext cx="1077772" cy="246887"/>
          </a:xfrm>
          <a:prstGeom prst="rect">
            <a:avLst/>
          </a:prstGeom>
          <a:blipFill>
            <a:blip r:embed="rId5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7" name="object 97"/>
          <p:cNvSpPr/>
          <p:nvPr/>
        </p:nvSpPr>
        <p:spPr>
          <a:xfrm>
            <a:off x="3490595" y="6630365"/>
            <a:ext cx="1096772" cy="247192"/>
          </a:xfrm>
          <a:prstGeom prst="rect">
            <a:avLst/>
          </a:prstGeom>
          <a:blipFill>
            <a:blip r:embed="rId5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8" name="object 98"/>
          <p:cNvSpPr/>
          <p:nvPr/>
        </p:nvSpPr>
        <p:spPr>
          <a:xfrm>
            <a:off x="4170553" y="6877557"/>
            <a:ext cx="152400" cy="245363"/>
          </a:xfrm>
          <a:prstGeom prst="rect">
            <a:avLst/>
          </a:prstGeom>
          <a:blipFill>
            <a:blip r:embed="rId6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9" name="object 99"/>
          <p:cNvSpPr/>
          <p:nvPr/>
        </p:nvSpPr>
        <p:spPr>
          <a:xfrm>
            <a:off x="3977004" y="6877557"/>
            <a:ext cx="107441" cy="245363"/>
          </a:xfrm>
          <a:prstGeom prst="rect">
            <a:avLst/>
          </a:prstGeom>
          <a:blipFill>
            <a:blip r:embed="rId6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0" name="object 100"/>
          <p:cNvSpPr/>
          <p:nvPr/>
        </p:nvSpPr>
        <p:spPr>
          <a:xfrm>
            <a:off x="3818509" y="6877557"/>
            <a:ext cx="152400" cy="245363"/>
          </a:xfrm>
          <a:prstGeom prst="rect">
            <a:avLst/>
          </a:prstGeom>
          <a:blipFill>
            <a:blip r:embed="rId6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1" name="object 101"/>
          <p:cNvSpPr/>
          <p:nvPr/>
        </p:nvSpPr>
        <p:spPr>
          <a:xfrm>
            <a:off x="4339716" y="7122921"/>
            <a:ext cx="152400" cy="245363"/>
          </a:xfrm>
          <a:prstGeom prst="rect">
            <a:avLst/>
          </a:prstGeom>
          <a:blipFill>
            <a:blip r:embed="rId6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2" name="object 102"/>
          <p:cNvSpPr/>
          <p:nvPr/>
        </p:nvSpPr>
        <p:spPr>
          <a:xfrm>
            <a:off x="4187316" y="7122921"/>
            <a:ext cx="60960" cy="245363"/>
          </a:xfrm>
          <a:prstGeom prst="rect">
            <a:avLst/>
          </a:prstGeom>
          <a:blipFill>
            <a:blip r:embed="rId6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3" name="object 103"/>
          <p:cNvSpPr/>
          <p:nvPr/>
        </p:nvSpPr>
        <p:spPr>
          <a:xfrm>
            <a:off x="4028821" y="7122921"/>
            <a:ext cx="152400" cy="245363"/>
          </a:xfrm>
          <a:prstGeom prst="rect">
            <a:avLst/>
          </a:prstGeom>
          <a:blipFill>
            <a:blip r:embed="rId6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4" name="object 104"/>
          <p:cNvSpPr/>
          <p:nvPr/>
        </p:nvSpPr>
        <p:spPr>
          <a:xfrm>
            <a:off x="3522598" y="7122921"/>
            <a:ext cx="437172" cy="245363"/>
          </a:xfrm>
          <a:prstGeom prst="rect">
            <a:avLst/>
          </a:prstGeom>
          <a:blipFill>
            <a:blip r:embed="rId6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5" name="object 105"/>
          <p:cNvSpPr/>
          <p:nvPr/>
        </p:nvSpPr>
        <p:spPr>
          <a:xfrm>
            <a:off x="3707003" y="7369809"/>
            <a:ext cx="881481" cy="245363"/>
          </a:xfrm>
          <a:prstGeom prst="rect">
            <a:avLst/>
          </a:prstGeom>
          <a:blipFill>
            <a:blip r:embed="rId6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6" name="object 106"/>
          <p:cNvSpPr/>
          <p:nvPr/>
        </p:nvSpPr>
        <p:spPr>
          <a:xfrm>
            <a:off x="3507359" y="7369809"/>
            <a:ext cx="240029" cy="245363"/>
          </a:xfrm>
          <a:prstGeom prst="rect">
            <a:avLst/>
          </a:prstGeom>
          <a:blipFill>
            <a:blip r:embed="rId6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7" name="object 107"/>
          <p:cNvSpPr/>
          <p:nvPr/>
        </p:nvSpPr>
        <p:spPr>
          <a:xfrm>
            <a:off x="3623183" y="7616697"/>
            <a:ext cx="840689" cy="245363"/>
          </a:xfrm>
          <a:prstGeom prst="rect">
            <a:avLst/>
          </a:prstGeom>
          <a:blipFill>
            <a:blip r:embed="rId6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8" name="object 108"/>
          <p:cNvSpPr/>
          <p:nvPr/>
        </p:nvSpPr>
        <p:spPr>
          <a:xfrm>
            <a:off x="3858133" y="7863585"/>
            <a:ext cx="405384" cy="245363"/>
          </a:xfrm>
          <a:prstGeom prst="rect">
            <a:avLst/>
          </a:prstGeom>
          <a:blipFill>
            <a:blip r:embed="rId7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9" name="object 109"/>
          <p:cNvSpPr/>
          <p:nvPr/>
        </p:nvSpPr>
        <p:spPr>
          <a:xfrm>
            <a:off x="2690495" y="5889751"/>
            <a:ext cx="723900" cy="2221230"/>
          </a:xfrm>
          <a:custGeom>
            <a:avLst/>
            <a:gdLst/>
            <a:ahLst/>
            <a:cxnLst/>
            <a:rect l="l" t="t" r="r" b="b"/>
            <a:pathLst>
              <a:path w="723900" h="2221229">
                <a:moveTo>
                  <a:pt x="0" y="2220722"/>
                </a:moveTo>
                <a:lnTo>
                  <a:pt x="723900" y="2220722"/>
                </a:lnTo>
                <a:lnTo>
                  <a:pt x="723900" y="0"/>
                </a:lnTo>
                <a:lnTo>
                  <a:pt x="0" y="0"/>
                </a:lnTo>
                <a:lnTo>
                  <a:pt x="0" y="2220722"/>
                </a:lnTo>
                <a:close/>
              </a:path>
            </a:pathLst>
          </a:custGeom>
          <a:solidFill>
            <a:srgbClr val="A4D4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0" name="object 110"/>
          <p:cNvSpPr/>
          <p:nvPr/>
        </p:nvSpPr>
        <p:spPr>
          <a:xfrm>
            <a:off x="2733167" y="5889624"/>
            <a:ext cx="663854" cy="246887"/>
          </a:xfrm>
          <a:prstGeom prst="rect">
            <a:avLst/>
          </a:prstGeom>
          <a:blipFill>
            <a:blip r:embed="rId7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1" name="object 111"/>
          <p:cNvSpPr/>
          <p:nvPr/>
        </p:nvSpPr>
        <p:spPr>
          <a:xfrm>
            <a:off x="2838323" y="6136512"/>
            <a:ext cx="506729" cy="245363"/>
          </a:xfrm>
          <a:prstGeom prst="rect">
            <a:avLst/>
          </a:prstGeom>
          <a:blipFill>
            <a:blip r:embed="rId7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2" name="object 112"/>
          <p:cNvSpPr/>
          <p:nvPr/>
        </p:nvSpPr>
        <p:spPr>
          <a:xfrm>
            <a:off x="1719326" y="5889751"/>
            <a:ext cx="957580" cy="2221230"/>
          </a:xfrm>
          <a:custGeom>
            <a:avLst/>
            <a:gdLst/>
            <a:ahLst/>
            <a:cxnLst/>
            <a:rect l="l" t="t" r="r" b="b"/>
            <a:pathLst>
              <a:path w="957580" h="2221229">
                <a:moveTo>
                  <a:pt x="0" y="2220722"/>
                </a:moveTo>
                <a:lnTo>
                  <a:pt x="957376" y="2220722"/>
                </a:lnTo>
                <a:lnTo>
                  <a:pt x="957376" y="0"/>
                </a:lnTo>
                <a:lnTo>
                  <a:pt x="0" y="0"/>
                </a:lnTo>
                <a:lnTo>
                  <a:pt x="0" y="2220722"/>
                </a:lnTo>
                <a:close/>
              </a:path>
            </a:pathLst>
          </a:custGeom>
          <a:solidFill>
            <a:srgbClr val="A4D4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3" name="object 113"/>
          <p:cNvSpPr/>
          <p:nvPr/>
        </p:nvSpPr>
        <p:spPr>
          <a:xfrm>
            <a:off x="1781810" y="5889624"/>
            <a:ext cx="832485" cy="247015"/>
          </a:xfrm>
          <a:custGeom>
            <a:avLst/>
            <a:gdLst/>
            <a:ahLst/>
            <a:cxnLst/>
            <a:rect l="l" t="t" r="r" b="b"/>
            <a:pathLst>
              <a:path w="832485" h="247014">
                <a:moveTo>
                  <a:pt x="0" y="246887"/>
                </a:moveTo>
                <a:lnTo>
                  <a:pt x="832408" y="246887"/>
                </a:lnTo>
                <a:lnTo>
                  <a:pt x="832408" y="0"/>
                </a:lnTo>
                <a:lnTo>
                  <a:pt x="0" y="0"/>
                </a:lnTo>
                <a:lnTo>
                  <a:pt x="0" y="246887"/>
                </a:lnTo>
                <a:close/>
              </a:path>
            </a:pathLst>
          </a:custGeom>
          <a:solidFill>
            <a:srgbClr val="A4D4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4" name="object 114"/>
          <p:cNvSpPr/>
          <p:nvPr/>
        </p:nvSpPr>
        <p:spPr>
          <a:xfrm>
            <a:off x="1888489" y="5889751"/>
            <a:ext cx="653224" cy="245237"/>
          </a:xfrm>
          <a:prstGeom prst="rect">
            <a:avLst/>
          </a:prstGeom>
          <a:blipFill>
            <a:blip r:embed="rId7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5" name="object 115"/>
          <p:cNvSpPr/>
          <p:nvPr/>
        </p:nvSpPr>
        <p:spPr>
          <a:xfrm>
            <a:off x="1751329" y="6136512"/>
            <a:ext cx="919416" cy="246887"/>
          </a:xfrm>
          <a:prstGeom prst="rect">
            <a:avLst/>
          </a:prstGeom>
          <a:blipFill>
            <a:blip r:embed="rId7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6" name="object 116"/>
          <p:cNvSpPr/>
          <p:nvPr/>
        </p:nvSpPr>
        <p:spPr>
          <a:xfrm>
            <a:off x="1963166" y="6383400"/>
            <a:ext cx="501395" cy="245363"/>
          </a:xfrm>
          <a:prstGeom prst="rect">
            <a:avLst/>
          </a:prstGeom>
          <a:blipFill>
            <a:blip r:embed="rId7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7" name="object 117"/>
          <p:cNvSpPr/>
          <p:nvPr/>
        </p:nvSpPr>
        <p:spPr>
          <a:xfrm>
            <a:off x="1903729" y="6630669"/>
            <a:ext cx="657009" cy="245363"/>
          </a:xfrm>
          <a:prstGeom prst="rect">
            <a:avLst/>
          </a:prstGeom>
          <a:blipFill>
            <a:blip r:embed="rId7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8" name="object 118"/>
          <p:cNvSpPr/>
          <p:nvPr/>
        </p:nvSpPr>
        <p:spPr>
          <a:xfrm>
            <a:off x="635508" y="5889751"/>
            <a:ext cx="1071880" cy="2221230"/>
          </a:xfrm>
          <a:custGeom>
            <a:avLst/>
            <a:gdLst/>
            <a:ahLst/>
            <a:cxnLst/>
            <a:rect l="l" t="t" r="r" b="b"/>
            <a:pathLst>
              <a:path w="1071880" h="2221229">
                <a:moveTo>
                  <a:pt x="0" y="2220722"/>
                </a:moveTo>
                <a:lnTo>
                  <a:pt x="1071676" y="2220722"/>
                </a:lnTo>
                <a:lnTo>
                  <a:pt x="1071676" y="0"/>
                </a:lnTo>
                <a:lnTo>
                  <a:pt x="0" y="0"/>
                </a:lnTo>
                <a:lnTo>
                  <a:pt x="0" y="2220722"/>
                </a:lnTo>
                <a:close/>
              </a:path>
            </a:pathLst>
          </a:custGeom>
          <a:solidFill>
            <a:srgbClr val="A4D4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9" name="object 119"/>
          <p:cNvSpPr/>
          <p:nvPr/>
        </p:nvSpPr>
        <p:spPr>
          <a:xfrm>
            <a:off x="697991" y="5889624"/>
            <a:ext cx="946785" cy="247015"/>
          </a:xfrm>
          <a:custGeom>
            <a:avLst/>
            <a:gdLst/>
            <a:ahLst/>
            <a:cxnLst/>
            <a:rect l="l" t="t" r="r" b="b"/>
            <a:pathLst>
              <a:path w="946785" h="247014">
                <a:moveTo>
                  <a:pt x="0" y="246887"/>
                </a:moveTo>
                <a:lnTo>
                  <a:pt x="946708" y="246887"/>
                </a:lnTo>
                <a:lnTo>
                  <a:pt x="946708" y="0"/>
                </a:lnTo>
                <a:lnTo>
                  <a:pt x="0" y="0"/>
                </a:lnTo>
                <a:lnTo>
                  <a:pt x="0" y="246887"/>
                </a:lnTo>
                <a:close/>
              </a:path>
            </a:pathLst>
          </a:custGeom>
          <a:solidFill>
            <a:srgbClr val="A4D4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0" name="object 120"/>
          <p:cNvSpPr/>
          <p:nvPr/>
        </p:nvSpPr>
        <p:spPr>
          <a:xfrm>
            <a:off x="820216" y="5889751"/>
            <a:ext cx="768045" cy="245237"/>
          </a:xfrm>
          <a:prstGeom prst="rect">
            <a:avLst/>
          </a:prstGeom>
          <a:blipFill>
            <a:blip r:embed="rId7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1" name="object 121"/>
          <p:cNvSpPr/>
          <p:nvPr/>
        </p:nvSpPr>
        <p:spPr>
          <a:xfrm>
            <a:off x="6530340" y="8052815"/>
            <a:ext cx="385572" cy="1463039"/>
          </a:xfrm>
          <a:prstGeom prst="rect">
            <a:avLst/>
          </a:prstGeom>
          <a:blipFill>
            <a:blip r:embed="rId7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55620" y="1551431"/>
            <a:ext cx="1485900" cy="5105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273488" y="1676844"/>
            <a:ext cx="1099820" cy="1921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606411" y="2121661"/>
            <a:ext cx="1017872" cy="18592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211702" y="2095753"/>
            <a:ext cx="282448" cy="2667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3022219" y="2081530"/>
            <a:ext cx="54737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45134" algn="l"/>
              </a:tabLst>
            </a:pPr>
            <a:r>
              <a:rPr dirty="0" sz="1400" spc="-10">
                <a:latin typeface="Times New Roman"/>
                <a:cs typeface="Times New Roman"/>
              </a:rPr>
              <a:t>1</a:t>
            </a:r>
            <a:r>
              <a:rPr dirty="0" sz="1400">
                <a:latin typeface="Times New Roman"/>
                <a:cs typeface="Times New Roman"/>
              </a:rPr>
              <a:t>0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sz="1400">
                <a:latin typeface="Times New Roman"/>
                <a:cs typeface="Times New Roman"/>
              </a:rPr>
              <a:t>1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033395" y="2335021"/>
            <a:ext cx="1588770" cy="0"/>
          </a:xfrm>
          <a:custGeom>
            <a:avLst/>
            <a:gdLst/>
            <a:ahLst/>
            <a:cxnLst/>
            <a:rect l="l" t="t" r="r" b="b"/>
            <a:pathLst>
              <a:path w="1588770" h="0">
                <a:moveTo>
                  <a:pt x="0" y="0"/>
                </a:moveTo>
                <a:lnTo>
                  <a:pt x="1588261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868802" y="2360929"/>
            <a:ext cx="1874139" cy="2667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867279" y="2607817"/>
            <a:ext cx="1804670" cy="0"/>
          </a:xfrm>
          <a:custGeom>
            <a:avLst/>
            <a:gdLst/>
            <a:ahLst/>
            <a:cxnLst/>
            <a:rect l="l" t="t" r="r" b="b"/>
            <a:pathLst>
              <a:path w="1804670" h="0">
                <a:moveTo>
                  <a:pt x="0" y="0"/>
                </a:moveTo>
                <a:lnTo>
                  <a:pt x="1804670" y="0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758939" y="2961766"/>
            <a:ext cx="991890" cy="16154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5662929" y="2893186"/>
            <a:ext cx="170687" cy="2667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5662929" y="3140074"/>
            <a:ext cx="1089660" cy="0"/>
          </a:xfrm>
          <a:custGeom>
            <a:avLst/>
            <a:gdLst/>
            <a:ahLst/>
            <a:cxnLst/>
            <a:rect l="l" t="t" r="r" b="b"/>
            <a:pathLst>
              <a:path w="1089659" h="0">
                <a:moveTo>
                  <a:pt x="0" y="0"/>
                </a:moveTo>
                <a:lnTo>
                  <a:pt x="1089659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6665721" y="3158362"/>
            <a:ext cx="132588" cy="2667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146352" y="3158362"/>
            <a:ext cx="5590412" cy="2667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1387094" y="3425062"/>
            <a:ext cx="5438775" cy="2667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963472" y="3690238"/>
            <a:ext cx="5867146" cy="26670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6234429" y="3955414"/>
            <a:ext cx="584644" cy="26670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5838190" y="3955414"/>
            <a:ext cx="452843" cy="26670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6272529" y="4222114"/>
            <a:ext cx="541781" cy="26670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6271005" y="4469002"/>
            <a:ext cx="481965" cy="0"/>
          </a:xfrm>
          <a:custGeom>
            <a:avLst/>
            <a:gdLst/>
            <a:ahLst/>
            <a:cxnLst/>
            <a:rect l="l" t="t" r="r" b="b"/>
            <a:pathLst>
              <a:path w="481965" h="0">
                <a:moveTo>
                  <a:pt x="0" y="0"/>
                </a:moveTo>
                <a:lnTo>
                  <a:pt x="481583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5672073" y="4487290"/>
            <a:ext cx="1154506" cy="26670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5867146" y="5019420"/>
            <a:ext cx="955522" cy="26670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5908294" y="5266308"/>
            <a:ext cx="844550" cy="0"/>
          </a:xfrm>
          <a:custGeom>
            <a:avLst/>
            <a:gdLst/>
            <a:ahLst/>
            <a:cxnLst/>
            <a:rect l="l" t="t" r="r" b="b"/>
            <a:pathLst>
              <a:path w="844550" h="0">
                <a:moveTo>
                  <a:pt x="0" y="0"/>
                </a:moveTo>
                <a:lnTo>
                  <a:pt x="844296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4647565" y="5284596"/>
            <a:ext cx="2176652" cy="26670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5760465" y="5816472"/>
            <a:ext cx="1060221" cy="26670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5845809" y="6063360"/>
            <a:ext cx="906780" cy="0"/>
          </a:xfrm>
          <a:custGeom>
            <a:avLst/>
            <a:gdLst/>
            <a:ahLst/>
            <a:cxnLst/>
            <a:rect l="l" t="t" r="r" b="b"/>
            <a:pathLst>
              <a:path w="906779" h="0">
                <a:moveTo>
                  <a:pt x="0" y="0"/>
                </a:moveTo>
                <a:lnTo>
                  <a:pt x="906780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5335270" y="6081648"/>
            <a:ext cx="1483614" cy="26670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4990465" y="6081648"/>
            <a:ext cx="284479" cy="266700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4889372" y="6067424"/>
            <a:ext cx="45974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56870" algn="l"/>
              </a:tabLst>
            </a:pPr>
            <a:r>
              <a:rPr dirty="0" sz="1400">
                <a:latin typeface="Times New Roman"/>
                <a:cs typeface="Times New Roman"/>
              </a:rPr>
              <a:t>9</a:t>
            </a:r>
            <a:r>
              <a:rPr dirty="0" sz="1400">
                <a:latin typeface="Times New Roman"/>
                <a:cs typeface="Times New Roman"/>
              </a:rPr>
              <a:t>	</a:t>
            </a:r>
            <a:r>
              <a:rPr dirty="0" sz="1400">
                <a:latin typeface="Times New Roman"/>
                <a:cs typeface="Times New Roman"/>
              </a:rPr>
              <a:t>1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4824348" y="6081648"/>
            <a:ext cx="67055" cy="26670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5164201" y="6613905"/>
            <a:ext cx="1657477" cy="266700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5077333" y="6613905"/>
            <a:ext cx="170687" cy="26670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5197728" y="6860793"/>
            <a:ext cx="1555115" cy="0"/>
          </a:xfrm>
          <a:custGeom>
            <a:avLst/>
            <a:gdLst/>
            <a:ahLst/>
            <a:cxnLst/>
            <a:rect l="l" t="t" r="r" b="b"/>
            <a:pathLst>
              <a:path w="1555115" h="0">
                <a:moveTo>
                  <a:pt x="0" y="0"/>
                </a:moveTo>
                <a:lnTo>
                  <a:pt x="1554733" y="0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5839714" y="6880605"/>
            <a:ext cx="522516" cy="266700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5167248" y="6880605"/>
            <a:ext cx="719709" cy="266700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4860925" y="6880605"/>
            <a:ext cx="349503" cy="266700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4417440" y="6880605"/>
            <a:ext cx="499110" cy="266700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3073019" y="6880605"/>
            <a:ext cx="1402029" cy="266700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2777363" y="6880605"/>
            <a:ext cx="335280" cy="266700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2688970" y="6880605"/>
            <a:ext cx="132587" cy="266700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2596007" y="6880605"/>
            <a:ext cx="139445" cy="266700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2428367" y="6880605"/>
            <a:ext cx="67056" cy="266700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2150617" y="6880605"/>
            <a:ext cx="238124" cy="266700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1938782" y="6880605"/>
            <a:ext cx="116586" cy="266700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 txBox="1"/>
          <p:nvPr/>
        </p:nvSpPr>
        <p:spPr>
          <a:xfrm>
            <a:off x="1836166" y="6866381"/>
            <a:ext cx="77343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01650" algn="l"/>
              </a:tabLst>
            </a:pPr>
            <a:r>
              <a:rPr dirty="0" sz="1400" spc="-25">
                <a:latin typeface="Trebuchet MS"/>
                <a:cs typeface="Trebuchet MS"/>
              </a:rPr>
              <a:t>6 </a:t>
            </a:r>
            <a:r>
              <a:rPr dirty="0" sz="1400" spc="135">
                <a:latin typeface="Trebuchet MS"/>
                <a:cs typeface="Trebuchet MS"/>
              </a:rPr>
              <a:t> </a:t>
            </a:r>
            <a:r>
              <a:rPr dirty="0" sz="1400" spc="-25">
                <a:latin typeface="Trebuchet MS"/>
                <a:cs typeface="Trebuchet MS"/>
              </a:rPr>
              <a:t>2	8</a:t>
            </a:r>
            <a:r>
              <a:rPr dirty="0" sz="1400" spc="105">
                <a:latin typeface="Trebuchet MS"/>
                <a:cs typeface="Trebuchet MS"/>
              </a:rPr>
              <a:t> </a:t>
            </a:r>
            <a:r>
              <a:rPr dirty="0" sz="1400" spc="-25">
                <a:latin typeface="Trebuchet MS"/>
                <a:cs typeface="Trebuchet MS"/>
              </a:rPr>
              <a:t>7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1711705" y="6880605"/>
            <a:ext cx="139445" cy="266700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1589786" y="6880605"/>
            <a:ext cx="166115" cy="266700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4751196" y="7145781"/>
            <a:ext cx="1627403" cy="266700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4673472" y="7145781"/>
            <a:ext cx="67055" cy="266700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 txBox="1"/>
          <p:nvPr/>
        </p:nvSpPr>
        <p:spPr>
          <a:xfrm>
            <a:off x="6361938" y="6815175"/>
            <a:ext cx="177165" cy="821055"/>
          </a:xfrm>
          <a:prstGeom prst="rect">
            <a:avLst/>
          </a:prstGeom>
        </p:spPr>
        <p:txBody>
          <a:bodyPr wrap="square" lIns="0" tIns="641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05"/>
              </a:spcBef>
            </a:pPr>
            <a:r>
              <a:rPr dirty="0" sz="1400" spc="10">
                <a:latin typeface="Times New Roman"/>
                <a:cs typeface="Times New Roman"/>
              </a:rPr>
              <a:t>-</a:t>
            </a:r>
            <a:r>
              <a:rPr dirty="0" sz="1400" spc="-25">
                <a:latin typeface="Trebuchet MS"/>
                <a:cs typeface="Trebuchet MS"/>
              </a:rPr>
              <a:t>1</a:t>
            </a:r>
            <a:endParaRPr sz="14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dirty="0" sz="1400" spc="10">
                <a:latin typeface="Times New Roman"/>
                <a:cs typeface="Times New Roman"/>
              </a:rPr>
              <a:t>-</a:t>
            </a:r>
            <a:r>
              <a:rPr dirty="0" sz="1400" spc="-25">
                <a:latin typeface="Trebuchet MS"/>
                <a:cs typeface="Trebuchet MS"/>
              </a:rPr>
              <a:t>2</a:t>
            </a:r>
            <a:endParaRPr sz="14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405"/>
              </a:spcBef>
            </a:pPr>
            <a:r>
              <a:rPr dirty="0" sz="1400" spc="10">
                <a:latin typeface="Times New Roman"/>
                <a:cs typeface="Times New Roman"/>
              </a:rPr>
              <a:t>-</a:t>
            </a:r>
            <a:r>
              <a:rPr dirty="0" sz="1400" spc="-25">
                <a:latin typeface="Trebuchet MS"/>
                <a:cs typeface="Trebuchet MS"/>
              </a:rPr>
              <a:t>3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5932678" y="7410957"/>
            <a:ext cx="437083" cy="266700"/>
          </a:xfrm>
          <a:prstGeom prst="rect">
            <a:avLst/>
          </a:prstGeom>
          <a:blipFill>
            <a:blip r:embed="rId4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5446521" y="7410957"/>
            <a:ext cx="530351" cy="266700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3079114" y="7410957"/>
            <a:ext cx="2409698" cy="266700"/>
          </a:xfrm>
          <a:prstGeom prst="rect">
            <a:avLst/>
          </a:prstGeom>
          <a:blipFill>
            <a:blip r:embed="rId4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2906902" y="7410957"/>
            <a:ext cx="256031" cy="266700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2653919" y="7410957"/>
            <a:ext cx="313181" cy="266700"/>
          </a:xfrm>
          <a:prstGeom prst="rect">
            <a:avLst/>
          </a:prstGeom>
          <a:blipFill>
            <a:blip r:embed="rId4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2018029" y="7410957"/>
            <a:ext cx="691642" cy="266700"/>
          </a:xfrm>
          <a:prstGeom prst="rect">
            <a:avLst/>
          </a:prstGeom>
          <a:blipFill>
            <a:blip r:embed="rId4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1940305" y="7410957"/>
            <a:ext cx="67056" cy="266700"/>
          </a:xfrm>
          <a:prstGeom prst="rect">
            <a:avLst/>
          </a:prstGeom>
          <a:blipFill>
            <a:blip r:embed="rId4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6005829" y="7942833"/>
            <a:ext cx="810971" cy="266700"/>
          </a:xfrm>
          <a:prstGeom prst="rect">
            <a:avLst/>
          </a:prstGeom>
          <a:blipFill>
            <a:blip r:embed="rId4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5928105" y="7942833"/>
            <a:ext cx="67055" cy="266700"/>
          </a:xfrm>
          <a:prstGeom prst="rect">
            <a:avLst/>
          </a:prstGeom>
          <a:blipFill>
            <a:blip r:embed="rId4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5842761" y="7942833"/>
            <a:ext cx="167639" cy="266700"/>
          </a:xfrm>
          <a:prstGeom prst="rect">
            <a:avLst/>
          </a:prstGeom>
          <a:blipFill>
            <a:blip r:embed="rId4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6004305" y="8189721"/>
            <a:ext cx="748665" cy="0"/>
          </a:xfrm>
          <a:custGeom>
            <a:avLst/>
            <a:gdLst/>
            <a:ahLst/>
            <a:cxnLst/>
            <a:rect l="l" t="t" r="r" b="b"/>
            <a:pathLst>
              <a:path w="748665" h="0">
                <a:moveTo>
                  <a:pt x="0" y="0"/>
                </a:moveTo>
                <a:lnTo>
                  <a:pt x="748283" y="0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4720716" y="8208009"/>
            <a:ext cx="1660626" cy="266700"/>
          </a:xfrm>
          <a:prstGeom prst="rect">
            <a:avLst/>
          </a:prstGeom>
          <a:blipFill>
            <a:blip r:embed="rId5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3188842" y="8208009"/>
            <a:ext cx="1617218" cy="266700"/>
          </a:xfrm>
          <a:prstGeom prst="rect">
            <a:avLst/>
          </a:prstGeom>
          <a:blipFill>
            <a:blip r:embed="rId5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3111119" y="8208009"/>
            <a:ext cx="67056" cy="266700"/>
          </a:xfrm>
          <a:prstGeom prst="rect">
            <a:avLst/>
          </a:prstGeom>
          <a:blipFill>
            <a:blip r:embed="rId5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5364228" y="8546591"/>
            <a:ext cx="928398" cy="160020"/>
          </a:xfrm>
          <a:prstGeom prst="rect">
            <a:avLst/>
          </a:prstGeom>
          <a:blipFill>
            <a:blip r:embed="rId5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/>
          <p:nvPr/>
        </p:nvSpPr>
        <p:spPr>
          <a:xfrm>
            <a:off x="5126101" y="8474964"/>
            <a:ext cx="100584" cy="266700"/>
          </a:xfrm>
          <a:prstGeom prst="rect">
            <a:avLst/>
          </a:prstGeom>
          <a:blipFill>
            <a:blip r:embed="rId5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4885309" y="8474964"/>
            <a:ext cx="300989" cy="266700"/>
          </a:xfrm>
          <a:prstGeom prst="rect">
            <a:avLst/>
          </a:prstGeom>
          <a:blipFill>
            <a:blip r:embed="rId5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3527171" y="8474964"/>
            <a:ext cx="1417574" cy="266700"/>
          </a:xfrm>
          <a:prstGeom prst="rect">
            <a:avLst/>
          </a:prstGeom>
          <a:blipFill>
            <a:blip r:embed="rId5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/>
          <p:nvPr/>
        </p:nvSpPr>
        <p:spPr>
          <a:xfrm>
            <a:off x="5364228" y="8811767"/>
            <a:ext cx="928398" cy="160020"/>
          </a:xfrm>
          <a:prstGeom prst="rect">
            <a:avLst/>
          </a:prstGeom>
          <a:blipFill>
            <a:blip r:embed="rId5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/>
          <p:nvPr/>
        </p:nvSpPr>
        <p:spPr>
          <a:xfrm>
            <a:off x="5133721" y="8740140"/>
            <a:ext cx="130301" cy="266700"/>
          </a:xfrm>
          <a:prstGeom prst="rect">
            <a:avLst/>
          </a:prstGeom>
          <a:blipFill>
            <a:blip r:embed="rId5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1" name="object 71"/>
          <p:cNvSpPr/>
          <p:nvPr/>
        </p:nvSpPr>
        <p:spPr>
          <a:xfrm>
            <a:off x="4595748" y="8740140"/>
            <a:ext cx="614819" cy="266700"/>
          </a:xfrm>
          <a:prstGeom prst="rect">
            <a:avLst/>
          </a:prstGeom>
          <a:blipFill>
            <a:blip r:embed="rId5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2" name="object 72"/>
          <p:cNvSpPr/>
          <p:nvPr/>
        </p:nvSpPr>
        <p:spPr>
          <a:xfrm>
            <a:off x="2833751" y="8740140"/>
            <a:ext cx="1805177" cy="266700"/>
          </a:xfrm>
          <a:prstGeom prst="rect">
            <a:avLst/>
          </a:prstGeom>
          <a:blipFill>
            <a:blip r:embed="rId6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3" name="object 73"/>
          <p:cNvSpPr/>
          <p:nvPr/>
        </p:nvSpPr>
        <p:spPr>
          <a:xfrm>
            <a:off x="2082038" y="8740140"/>
            <a:ext cx="805103" cy="266700"/>
          </a:xfrm>
          <a:prstGeom prst="rect">
            <a:avLst/>
          </a:prstGeom>
          <a:blipFill>
            <a:blip r:embed="rId6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4" name="object 74"/>
          <p:cNvSpPr txBox="1"/>
          <p:nvPr/>
        </p:nvSpPr>
        <p:spPr>
          <a:xfrm>
            <a:off x="6363461" y="8140801"/>
            <a:ext cx="175260" cy="1091565"/>
          </a:xfrm>
          <a:prstGeom prst="rect">
            <a:avLst/>
          </a:prstGeom>
        </p:spPr>
        <p:txBody>
          <a:bodyPr wrap="square" lIns="0" tIns="660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dirty="0" sz="1400">
                <a:latin typeface="Times New Roman"/>
                <a:cs typeface="Times New Roman"/>
              </a:rPr>
              <a:t>)</a:t>
            </a:r>
            <a:r>
              <a:rPr dirty="0" sz="1400" spc="-25">
                <a:latin typeface="Trebuchet MS"/>
                <a:cs typeface="Trebuchet MS"/>
              </a:rPr>
              <a:t>1</a:t>
            </a:r>
            <a:endParaRPr sz="14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dirty="0" sz="1400">
                <a:latin typeface="Times New Roman"/>
                <a:cs typeface="Times New Roman"/>
              </a:rPr>
              <a:t>)</a:t>
            </a:r>
            <a:r>
              <a:rPr dirty="0" sz="1400" spc="-25">
                <a:latin typeface="Trebuchet MS"/>
                <a:cs typeface="Trebuchet MS"/>
              </a:rPr>
              <a:t>2</a:t>
            </a:r>
            <a:endParaRPr sz="14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dirty="0" sz="1400">
                <a:latin typeface="Times New Roman"/>
                <a:cs typeface="Times New Roman"/>
              </a:rPr>
              <a:t>)</a:t>
            </a:r>
            <a:r>
              <a:rPr dirty="0" sz="1400" spc="-25">
                <a:latin typeface="Trebuchet MS"/>
                <a:cs typeface="Trebuchet MS"/>
              </a:rPr>
              <a:t>3</a:t>
            </a:r>
            <a:endParaRPr sz="14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dirty="0" sz="1400">
                <a:latin typeface="Times New Roman"/>
                <a:cs typeface="Times New Roman"/>
              </a:rPr>
              <a:t>)</a:t>
            </a:r>
            <a:r>
              <a:rPr dirty="0" sz="1400" spc="-25">
                <a:latin typeface="Trebuchet MS"/>
                <a:cs typeface="Trebuchet MS"/>
              </a:rPr>
              <a:t>4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5364228" y="9078467"/>
            <a:ext cx="928398" cy="160019"/>
          </a:xfrm>
          <a:prstGeom prst="rect">
            <a:avLst/>
          </a:prstGeom>
          <a:blipFill>
            <a:blip r:embed="rId6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6" name="object 76"/>
          <p:cNvSpPr txBox="1"/>
          <p:nvPr/>
        </p:nvSpPr>
        <p:spPr>
          <a:xfrm>
            <a:off x="5207889" y="8409533"/>
            <a:ext cx="116205" cy="822960"/>
          </a:xfrm>
          <a:prstGeom prst="rect">
            <a:avLst/>
          </a:prstGeom>
        </p:spPr>
        <p:txBody>
          <a:bodyPr wrap="square" lIns="0" tIns="641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05"/>
              </a:spcBef>
            </a:pPr>
            <a:r>
              <a:rPr dirty="0" sz="1400" spc="-25">
                <a:latin typeface="Trebuchet MS"/>
                <a:cs typeface="Trebuchet MS"/>
              </a:rPr>
              <a:t>1</a:t>
            </a:r>
            <a:endParaRPr sz="14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dirty="0" sz="1400" spc="-25">
                <a:latin typeface="Trebuchet MS"/>
                <a:cs typeface="Trebuchet MS"/>
              </a:rPr>
              <a:t>2</a:t>
            </a:r>
            <a:endParaRPr sz="14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dirty="0" sz="1400" spc="-25">
                <a:latin typeface="Trebuchet MS"/>
                <a:cs typeface="Trebuchet MS"/>
              </a:rPr>
              <a:t>3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4060825" y="9006840"/>
            <a:ext cx="1200657" cy="266700"/>
          </a:xfrm>
          <a:prstGeom prst="rect">
            <a:avLst/>
          </a:prstGeom>
          <a:blipFill>
            <a:blip r:embed="rId6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8" name="object 78"/>
          <p:cNvSpPr/>
          <p:nvPr/>
        </p:nvSpPr>
        <p:spPr>
          <a:xfrm>
            <a:off x="2919095" y="9006840"/>
            <a:ext cx="1183894" cy="266700"/>
          </a:xfrm>
          <a:prstGeom prst="rect">
            <a:avLst/>
          </a:prstGeom>
          <a:blipFill>
            <a:blip r:embed="rId6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9" name="object 79"/>
          <p:cNvSpPr/>
          <p:nvPr/>
        </p:nvSpPr>
        <p:spPr>
          <a:xfrm>
            <a:off x="2797175" y="9006840"/>
            <a:ext cx="166115" cy="266700"/>
          </a:xfrm>
          <a:prstGeom prst="rect">
            <a:avLst/>
          </a:prstGeom>
          <a:blipFill>
            <a:blip r:embed="rId6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371721" y="1885441"/>
            <a:ext cx="519036" cy="2667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69104" y="1871218"/>
            <a:ext cx="11620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latin typeface="Trebuchet MS"/>
                <a:cs typeface="Trebuchet MS"/>
              </a:rPr>
              <a:t>1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717926" y="1885441"/>
            <a:ext cx="1585849" cy="266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347339" y="2682874"/>
            <a:ext cx="3272155" cy="2667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656710" y="2948050"/>
            <a:ext cx="2967355" cy="2667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444875" y="2948050"/>
            <a:ext cx="118872" cy="2667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233039" y="2948050"/>
            <a:ext cx="116586" cy="2667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3111373" y="2725927"/>
          <a:ext cx="3561079" cy="12407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4625"/>
                <a:gridCol w="212725"/>
                <a:gridCol w="1642745"/>
                <a:gridCol w="1531620"/>
              </a:tblGrid>
              <a:tr h="221615"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24765">
                        <a:lnSpc>
                          <a:spcPts val="1335"/>
                        </a:lnSpc>
                      </a:pPr>
                      <a:r>
                        <a:rPr dirty="0" sz="1400">
                          <a:latin typeface="Trebuchet MS"/>
                          <a:cs typeface="Trebuchet MS"/>
                        </a:rPr>
                        <a:t>1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0"/>
                </a:tc>
              </a:tr>
              <a:tr h="265430">
                <a:tc>
                  <a:txBody>
                    <a:bodyPr/>
                    <a:lstStyle/>
                    <a:p>
                      <a:pPr marL="31750">
                        <a:lnSpc>
                          <a:spcPts val="1675"/>
                        </a:lnSpc>
                      </a:pPr>
                      <a:r>
                        <a:rPr dirty="0" sz="1400">
                          <a:latin typeface="Trebuchet MS"/>
                          <a:cs typeface="Trebuchet MS"/>
                        </a:rPr>
                        <a:t>4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ts val="1675"/>
                        </a:lnSpc>
                      </a:pPr>
                      <a:r>
                        <a:rPr dirty="0" sz="1400">
                          <a:latin typeface="Trebuchet MS"/>
                          <a:cs typeface="Trebuchet MS"/>
                        </a:rPr>
                        <a:t>3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ts val="1675"/>
                        </a:lnSpc>
                      </a:pPr>
                      <a:r>
                        <a:rPr dirty="0" sz="1400">
                          <a:latin typeface="Trebuchet MS"/>
                          <a:cs typeface="Trebuchet MS"/>
                        </a:rPr>
                        <a:t>2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24765">
                        <a:lnSpc>
                          <a:spcPts val="1675"/>
                        </a:lnSpc>
                      </a:pPr>
                      <a:r>
                        <a:rPr dirty="0" sz="1400">
                          <a:latin typeface="Trebuchet MS"/>
                          <a:cs typeface="Trebuchet MS"/>
                        </a:rPr>
                        <a:t>2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0"/>
                </a:tc>
              </a:tr>
              <a:tr h="2654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52069">
                        <a:lnSpc>
                          <a:spcPct val="100000"/>
                        </a:lnSpc>
                      </a:pPr>
                      <a:r>
                        <a:rPr dirty="0" sz="1400">
                          <a:latin typeface="Trebuchet MS"/>
                          <a:cs typeface="Trebuchet MS"/>
                        </a:rPr>
                        <a:t>9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52705">
                        <a:lnSpc>
                          <a:spcPct val="100000"/>
                        </a:lnSpc>
                      </a:pPr>
                      <a:r>
                        <a:rPr dirty="0" sz="1400">
                          <a:latin typeface="Trebuchet MS"/>
                          <a:cs typeface="Trebuchet MS"/>
                        </a:rPr>
                        <a:t>6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24765">
                        <a:lnSpc>
                          <a:spcPct val="100000"/>
                        </a:lnSpc>
                      </a:pPr>
                      <a:r>
                        <a:rPr dirty="0" sz="1400">
                          <a:latin typeface="Trebuchet MS"/>
                          <a:cs typeface="Trebuchet MS"/>
                        </a:rPr>
                        <a:t>3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0"/>
                </a:tc>
              </a:tr>
              <a:tr h="2647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42240">
                        <a:lnSpc>
                          <a:spcPts val="1675"/>
                        </a:lnSpc>
                      </a:pPr>
                      <a:r>
                        <a:rPr dirty="0" sz="1400">
                          <a:latin typeface="Trebuchet MS"/>
                          <a:cs typeface="Trebuchet MS"/>
                        </a:rPr>
                        <a:t>7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24765">
                        <a:lnSpc>
                          <a:spcPts val="1675"/>
                        </a:lnSpc>
                      </a:pPr>
                      <a:r>
                        <a:rPr dirty="0" sz="1400">
                          <a:latin typeface="Trebuchet MS"/>
                          <a:cs typeface="Trebuchet MS"/>
                        </a:rPr>
                        <a:t>4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0"/>
                </a:tc>
              </a:tr>
              <a:tr h="2216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645"/>
                        </a:lnSpc>
                      </a:pPr>
                      <a:r>
                        <a:rPr dirty="0" sz="1400">
                          <a:latin typeface="Trebuchet MS"/>
                          <a:cs typeface="Trebuchet MS"/>
                        </a:rPr>
                        <a:t>8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24765">
                        <a:lnSpc>
                          <a:spcPts val="1645"/>
                        </a:lnSpc>
                      </a:pPr>
                      <a:r>
                        <a:rPr dirty="0" sz="1400">
                          <a:latin typeface="Trebuchet MS"/>
                          <a:cs typeface="Trebuchet MS"/>
                        </a:rPr>
                        <a:t>5</a:t>
                      </a:r>
                      <a:endParaRPr sz="1400">
                        <a:latin typeface="Trebuchet MS"/>
                        <a:cs typeface="Trebuchet MS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10" name="object 10"/>
          <p:cNvSpPr/>
          <p:nvPr/>
        </p:nvSpPr>
        <p:spPr>
          <a:xfrm>
            <a:off x="2970910" y="2948050"/>
            <a:ext cx="170687" cy="2667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3639946" y="3214750"/>
            <a:ext cx="2982722" cy="2667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428110" y="3214750"/>
            <a:ext cx="118872" cy="2667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3167507" y="3214750"/>
            <a:ext cx="168656" cy="2667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731386" y="3479926"/>
            <a:ext cx="2892679" cy="26670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470783" y="3479926"/>
            <a:ext cx="168655" cy="26670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650615" y="3745102"/>
            <a:ext cx="2975610" cy="26670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390010" y="3745102"/>
            <a:ext cx="170687" cy="26670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967738" y="4809108"/>
            <a:ext cx="3679952" cy="26670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471930" y="5427344"/>
            <a:ext cx="5029200" cy="4114800"/>
          </a:xfrm>
          <a:custGeom>
            <a:avLst/>
            <a:gdLst/>
            <a:ahLst/>
            <a:cxnLst/>
            <a:rect l="l" t="t" r="r" b="b"/>
            <a:pathLst>
              <a:path w="5029200" h="4114800">
                <a:moveTo>
                  <a:pt x="2514599" y="0"/>
                </a:moveTo>
                <a:lnTo>
                  <a:pt x="2070099" y="1693672"/>
                </a:lnTo>
                <a:lnTo>
                  <a:pt x="0" y="2057400"/>
                </a:lnTo>
                <a:lnTo>
                  <a:pt x="2070099" y="2421128"/>
                </a:lnTo>
                <a:lnTo>
                  <a:pt x="2514599" y="4114761"/>
                </a:lnTo>
                <a:lnTo>
                  <a:pt x="2959099" y="2421128"/>
                </a:lnTo>
                <a:lnTo>
                  <a:pt x="5029200" y="2057400"/>
                </a:lnTo>
                <a:lnTo>
                  <a:pt x="2959099" y="1693672"/>
                </a:lnTo>
                <a:lnTo>
                  <a:pt x="251459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471930" y="5427344"/>
            <a:ext cx="5029200" cy="4114800"/>
          </a:xfrm>
          <a:custGeom>
            <a:avLst/>
            <a:gdLst/>
            <a:ahLst/>
            <a:cxnLst/>
            <a:rect l="l" t="t" r="r" b="b"/>
            <a:pathLst>
              <a:path w="5029200" h="4114800">
                <a:moveTo>
                  <a:pt x="0" y="2057400"/>
                </a:moveTo>
                <a:lnTo>
                  <a:pt x="2070099" y="1693672"/>
                </a:lnTo>
                <a:lnTo>
                  <a:pt x="2514599" y="0"/>
                </a:lnTo>
                <a:lnTo>
                  <a:pt x="2959099" y="1693672"/>
                </a:lnTo>
                <a:lnTo>
                  <a:pt x="5029200" y="2057400"/>
                </a:lnTo>
                <a:lnTo>
                  <a:pt x="2959099" y="2421128"/>
                </a:lnTo>
                <a:lnTo>
                  <a:pt x="2514599" y="4114761"/>
                </a:lnTo>
                <a:lnTo>
                  <a:pt x="2070099" y="2421128"/>
                </a:lnTo>
                <a:lnTo>
                  <a:pt x="0" y="205740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3768216" y="7228458"/>
            <a:ext cx="441325" cy="6159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r">
              <a:lnSpc>
                <a:spcPts val="1515"/>
              </a:lnSpc>
            </a:pPr>
            <a:r>
              <a:rPr dirty="0" sz="1600" spc="-35">
                <a:latin typeface="Trebuchet MS"/>
                <a:cs typeface="Trebuchet MS"/>
              </a:rPr>
              <a:t>0</a:t>
            </a:r>
            <a:endParaRPr sz="16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330"/>
              </a:spcBef>
            </a:pPr>
            <a:r>
              <a:rPr dirty="0" sz="1600" spc="-35">
                <a:latin typeface="Trebuchet MS"/>
                <a:cs typeface="Trebuchet MS"/>
              </a:rPr>
              <a:t>1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3529329" y="7158990"/>
            <a:ext cx="914400" cy="713105"/>
          </a:xfrm>
          <a:custGeom>
            <a:avLst/>
            <a:gdLst/>
            <a:ahLst/>
            <a:cxnLst/>
            <a:rect l="l" t="t" r="r" b="b"/>
            <a:pathLst>
              <a:path w="914400" h="713104">
                <a:moveTo>
                  <a:pt x="0" y="713105"/>
                </a:moveTo>
                <a:lnTo>
                  <a:pt x="914400" y="713105"/>
                </a:lnTo>
                <a:lnTo>
                  <a:pt x="914400" y="0"/>
                </a:lnTo>
                <a:lnTo>
                  <a:pt x="0" y="0"/>
                </a:lnTo>
                <a:lnTo>
                  <a:pt x="0" y="7131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3529329" y="7158990"/>
            <a:ext cx="914400" cy="713105"/>
          </a:xfrm>
          <a:prstGeom prst="rect">
            <a:avLst/>
          </a:prstGeom>
          <a:ln w="38100">
            <a:solidFill>
              <a:srgbClr val="000000"/>
            </a:solidFill>
          </a:ln>
        </p:spPr>
        <p:txBody>
          <a:bodyPr wrap="square" lIns="0" tIns="51435" rIns="0" bIns="0" rtlCol="0" vert="horz">
            <a:spAutoFit/>
          </a:bodyPr>
          <a:lstStyle/>
          <a:p>
            <a:pPr marL="142240">
              <a:lnSpc>
                <a:spcPct val="100000"/>
              </a:lnSpc>
              <a:spcBef>
                <a:spcPts val="405"/>
              </a:spcBef>
            </a:pPr>
            <a:r>
              <a:rPr dirty="0" sz="2000" spc="-35">
                <a:latin typeface="Trebuchet MS"/>
                <a:cs typeface="Trebuchet MS"/>
              </a:rPr>
              <a:t>1</a:t>
            </a:r>
            <a:r>
              <a:rPr dirty="0" sz="2000" spc="-55">
                <a:latin typeface="Trebuchet MS"/>
                <a:cs typeface="Trebuchet MS"/>
              </a:rPr>
              <a:t> </a:t>
            </a:r>
            <a:r>
              <a:rPr dirty="0" sz="2000" spc="-20">
                <a:latin typeface="Arial"/>
                <a:cs typeface="Arial"/>
              </a:rPr>
              <a:t>ــ</a:t>
            </a:r>
            <a:r>
              <a:rPr dirty="0" sz="2000" spc="-20">
                <a:latin typeface="Trebuchet MS"/>
                <a:cs typeface="Trebuchet MS"/>
              </a:rPr>
              <a:t>0</a:t>
            </a:r>
            <a:endParaRPr sz="2000">
              <a:latin typeface="Trebuchet MS"/>
              <a:cs typeface="Trebuchet MS"/>
            </a:endParaRPr>
          </a:p>
          <a:p>
            <a:pPr algn="ctr" marL="112395">
              <a:lnSpc>
                <a:spcPts val="2390"/>
              </a:lnSpc>
              <a:spcBef>
                <a:spcPts val="420"/>
              </a:spcBef>
            </a:pPr>
            <a:r>
              <a:rPr dirty="0" sz="2000" spc="-35">
                <a:latin typeface="Trebuchet MS"/>
                <a:cs typeface="Trebuchet MS"/>
              </a:rPr>
              <a:t>5</a:t>
            </a:r>
            <a:endParaRPr sz="2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58104" y="2150617"/>
            <a:ext cx="517283" cy="2667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055489" y="2136394"/>
            <a:ext cx="11493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Times New Roman"/>
                <a:cs typeface="Times New Roman"/>
              </a:rPr>
              <a:t>2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932685" y="2150617"/>
            <a:ext cx="3158870" cy="266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931161" y="2395981"/>
            <a:ext cx="3678554" cy="0"/>
          </a:xfrm>
          <a:custGeom>
            <a:avLst/>
            <a:gdLst/>
            <a:ahLst/>
            <a:cxnLst/>
            <a:rect l="l" t="t" r="r" b="b"/>
            <a:pathLst>
              <a:path w="3678554" h="0">
                <a:moveTo>
                  <a:pt x="0" y="0"/>
                </a:moveTo>
                <a:lnTo>
                  <a:pt x="3678301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357630" y="3115563"/>
            <a:ext cx="5372100" cy="5829300"/>
          </a:xfrm>
          <a:custGeom>
            <a:avLst/>
            <a:gdLst/>
            <a:ahLst/>
            <a:cxnLst/>
            <a:rect l="l" t="t" r="r" b="b"/>
            <a:pathLst>
              <a:path w="5372100" h="5829300">
                <a:moveTo>
                  <a:pt x="2686049" y="0"/>
                </a:moveTo>
                <a:lnTo>
                  <a:pt x="2211197" y="2399411"/>
                </a:lnTo>
                <a:lnTo>
                  <a:pt x="0" y="2914650"/>
                </a:lnTo>
                <a:lnTo>
                  <a:pt x="2211197" y="3429889"/>
                </a:lnTo>
                <a:lnTo>
                  <a:pt x="2686049" y="5829300"/>
                </a:lnTo>
                <a:lnTo>
                  <a:pt x="3160903" y="3429889"/>
                </a:lnTo>
                <a:lnTo>
                  <a:pt x="5372100" y="2914650"/>
                </a:lnTo>
                <a:lnTo>
                  <a:pt x="3160903" y="2399411"/>
                </a:lnTo>
                <a:lnTo>
                  <a:pt x="268604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357630" y="3115563"/>
            <a:ext cx="5372100" cy="5829300"/>
          </a:xfrm>
          <a:custGeom>
            <a:avLst/>
            <a:gdLst/>
            <a:ahLst/>
            <a:cxnLst/>
            <a:rect l="l" t="t" r="r" b="b"/>
            <a:pathLst>
              <a:path w="5372100" h="5829300">
                <a:moveTo>
                  <a:pt x="0" y="2914650"/>
                </a:moveTo>
                <a:lnTo>
                  <a:pt x="2211197" y="2399411"/>
                </a:lnTo>
                <a:lnTo>
                  <a:pt x="2686049" y="0"/>
                </a:lnTo>
                <a:lnTo>
                  <a:pt x="3160903" y="2399411"/>
                </a:lnTo>
                <a:lnTo>
                  <a:pt x="5372100" y="2914650"/>
                </a:lnTo>
                <a:lnTo>
                  <a:pt x="3160903" y="3429889"/>
                </a:lnTo>
                <a:lnTo>
                  <a:pt x="2686049" y="5829300"/>
                </a:lnTo>
                <a:lnTo>
                  <a:pt x="2211197" y="3429889"/>
                </a:lnTo>
                <a:lnTo>
                  <a:pt x="0" y="291465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529329" y="5541644"/>
            <a:ext cx="1028700" cy="1028700"/>
          </a:xfrm>
          <a:custGeom>
            <a:avLst/>
            <a:gdLst/>
            <a:ahLst/>
            <a:cxnLst/>
            <a:rect l="l" t="t" r="r" b="b"/>
            <a:pathLst>
              <a:path w="1028700" h="1028700">
                <a:moveTo>
                  <a:pt x="0" y="1028700"/>
                </a:moveTo>
                <a:lnTo>
                  <a:pt x="1028700" y="1028700"/>
                </a:lnTo>
                <a:lnTo>
                  <a:pt x="1028700" y="0"/>
                </a:lnTo>
                <a:lnTo>
                  <a:pt x="0" y="0"/>
                </a:lnTo>
                <a:lnTo>
                  <a:pt x="0" y="102870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49901" y="1618741"/>
            <a:ext cx="517283" cy="2667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947284" y="1604518"/>
            <a:ext cx="11493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Times New Roman"/>
                <a:cs typeface="Times New Roman"/>
              </a:rPr>
              <a:t>3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995170" y="1618741"/>
            <a:ext cx="2991866" cy="266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037842" y="1864105"/>
            <a:ext cx="3463925" cy="0"/>
          </a:xfrm>
          <a:custGeom>
            <a:avLst/>
            <a:gdLst/>
            <a:ahLst/>
            <a:cxnLst/>
            <a:rect l="l" t="t" r="r" b="b"/>
            <a:pathLst>
              <a:path w="3463925" h="0">
                <a:moveTo>
                  <a:pt x="0" y="0"/>
                </a:moveTo>
                <a:lnTo>
                  <a:pt x="3463416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605784" y="8726423"/>
            <a:ext cx="385572" cy="5105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5586729" y="2469768"/>
            <a:ext cx="1943100" cy="1943100"/>
          </a:xfrm>
          <a:custGeom>
            <a:avLst/>
            <a:gdLst/>
            <a:ahLst/>
            <a:cxnLst/>
            <a:rect l="l" t="t" r="r" b="b"/>
            <a:pathLst>
              <a:path w="1943100" h="1943100">
                <a:moveTo>
                  <a:pt x="971550" y="0"/>
                </a:moveTo>
                <a:lnTo>
                  <a:pt x="799846" y="799846"/>
                </a:lnTo>
                <a:lnTo>
                  <a:pt x="0" y="971550"/>
                </a:lnTo>
                <a:lnTo>
                  <a:pt x="799846" y="1143381"/>
                </a:lnTo>
                <a:lnTo>
                  <a:pt x="971550" y="1943100"/>
                </a:lnTo>
                <a:lnTo>
                  <a:pt x="1143253" y="1143381"/>
                </a:lnTo>
                <a:lnTo>
                  <a:pt x="1943100" y="971550"/>
                </a:lnTo>
                <a:lnTo>
                  <a:pt x="1143253" y="799846"/>
                </a:lnTo>
                <a:lnTo>
                  <a:pt x="9715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5586729" y="2469768"/>
            <a:ext cx="1943100" cy="1943100"/>
          </a:xfrm>
          <a:custGeom>
            <a:avLst/>
            <a:gdLst/>
            <a:ahLst/>
            <a:cxnLst/>
            <a:rect l="l" t="t" r="r" b="b"/>
            <a:pathLst>
              <a:path w="1943100" h="1943100">
                <a:moveTo>
                  <a:pt x="0" y="971550"/>
                </a:moveTo>
                <a:lnTo>
                  <a:pt x="799846" y="799846"/>
                </a:lnTo>
                <a:lnTo>
                  <a:pt x="971550" y="0"/>
                </a:lnTo>
                <a:lnTo>
                  <a:pt x="1143253" y="799846"/>
                </a:lnTo>
                <a:lnTo>
                  <a:pt x="1943100" y="971550"/>
                </a:lnTo>
                <a:lnTo>
                  <a:pt x="1143253" y="1143381"/>
                </a:lnTo>
                <a:lnTo>
                  <a:pt x="971550" y="1943100"/>
                </a:lnTo>
                <a:lnTo>
                  <a:pt x="799846" y="1143381"/>
                </a:lnTo>
                <a:lnTo>
                  <a:pt x="0" y="97155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786130" y="2352674"/>
            <a:ext cx="1943100" cy="1943100"/>
          </a:xfrm>
          <a:custGeom>
            <a:avLst/>
            <a:gdLst/>
            <a:ahLst/>
            <a:cxnLst/>
            <a:rect l="l" t="t" r="r" b="b"/>
            <a:pathLst>
              <a:path w="1943100" h="1943100">
                <a:moveTo>
                  <a:pt x="971550" y="0"/>
                </a:moveTo>
                <a:lnTo>
                  <a:pt x="799846" y="799845"/>
                </a:lnTo>
                <a:lnTo>
                  <a:pt x="0" y="971550"/>
                </a:lnTo>
                <a:lnTo>
                  <a:pt x="799846" y="1143253"/>
                </a:lnTo>
                <a:lnTo>
                  <a:pt x="971550" y="1943099"/>
                </a:lnTo>
                <a:lnTo>
                  <a:pt x="1143253" y="1143253"/>
                </a:lnTo>
                <a:lnTo>
                  <a:pt x="1943100" y="971550"/>
                </a:lnTo>
                <a:lnTo>
                  <a:pt x="1143253" y="799845"/>
                </a:lnTo>
                <a:lnTo>
                  <a:pt x="9715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786130" y="2352674"/>
            <a:ext cx="1943100" cy="1943100"/>
          </a:xfrm>
          <a:custGeom>
            <a:avLst/>
            <a:gdLst/>
            <a:ahLst/>
            <a:cxnLst/>
            <a:rect l="l" t="t" r="r" b="b"/>
            <a:pathLst>
              <a:path w="1943100" h="1943100">
                <a:moveTo>
                  <a:pt x="0" y="971550"/>
                </a:moveTo>
                <a:lnTo>
                  <a:pt x="799846" y="799845"/>
                </a:lnTo>
                <a:lnTo>
                  <a:pt x="971550" y="0"/>
                </a:lnTo>
                <a:lnTo>
                  <a:pt x="1143253" y="799845"/>
                </a:lnTo>
                <a:lnTo>
                  <a:pt x="1943100" y="971550"/>
                </a:lnTo>
                <a:lnTo>
                  <a:pt x="1143253" y="1143253"/>
                </a:lnTo>
                <a:lnTo>
                  <a:pt x="971550" y="1943099"/>
                </a:lnTo>
                <a:lnTo>
                  <a:pt x="799846" y="1143253"/>
                </a:lnTo>
                <a:lnTo>
                  <a:pt x="0" y="971550"/>
                </a:lnTo>
                <a:close/>
              </a:path>
            </a:pathLst>
          </a:custGeom>
          <a:ln w="3809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3072129" y="2469768"/>
            <a:ext cx="2171700" cy="1943100"/>
          </a:xfrm>
          <a:custGeom>
            <a:avLst/>
            <a:gdLst/>
            <a:ahLst/>
            <a:cxnLst/>
            <a:rect l="l" t="t" r="r" b="b"/>
            <a:pathLst>
              <a:path w="2171700" h="1943100">
                <a:moveTo>
                  <a:pt x="1085849" y="0"/>
                </a:moveTo>
                <a:lnTo>
                  <a:pt x="893953" y="799846"/>
                </a:lnTo>
                <a:lnTo>
                  <a:pt x="0" y="971550"/>
                </a:lnTo>
                <a:lnTo>
                  <a:pt x="893953" y="1143381"/>
                </a:lnTo>
                <a:lnTo>
                  <a:pt x="1085849" y="1943100"/>
                </a:lnTo>
                <a:lnTo>
                  <a:pt x="1277746" y="1143381"/>
                </a:lnTo>
                <a:lnTo>
                  <a:pt x="2171699" y="971550"/>
                </a:lnTo>
                <a:lnTo>
                  <a:pt x="1277746" y="799846"/>
                </a:lnTo>
                <a:lnTo>
                  <a:pt x="108584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072129" y="2469768"/>
            <a:ext cx="2171700" cy="1943100"/>
          </a:xfrm>
          <a:custGeom>
            <a:avLst/>
            <a:gdLst/>
            <a:ahLst/>
            <a:cxnLst/>
            <a:rect l="l" t="t" r="r" b="b"/>
            <a:pathLst>
              <a:path w="2171700" h="1943100">
                <a:moveTo>
                  <a:pt x="0" y="971550"/>
                </a:moveTo>
                <a:lnTo>
                  <a:pt x="893953" y="799846"/>
                </a:lnTo>
                <a:lnTo>
                  <a:pt x="1085849" y="0"/>
                </a:lnTo>
                <a:lnTo>
                  <a:pt x="1277746" y="799846"/>
                </a:lnTo>
                <a:lnTo>
                  <a:pt x="2171699" y="971550"/>
                </a:lnTo>
                <a:lnTo>
                  <a:pt x="1277746" y="1143381"/>
                </a:lnTo>
                <a:lnTo>
                  <a:pt x="1085849" y="1943100"/>
                </a:lnTo>
                <a:lnTo>
                  <a:pt x="893953" y="1143381"/>
                </a:lnTo>
                <a:lnTo>
                  <a:pt x="0" y="97155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5586729" y="5010149"/>
            <a:ext cx="1943100" cy="1943100"/>
          </a:xfrm>
          <a:custGeom>
            <a:avLst/>
            <a:gdLst/>
            <a:ahLst/>
            <a:cxnLst/>
            <a:rect l="l" t="t" r="r" b="b"/>
            <a:pathLst>
              <a:path w="1943100" h="1943100">
                <a:moveTo>
                  <a:pt x="971550" y="0"/>
                </a:moveTo>
                <a:lnTo>
                  <a:pt x="799846" y="799719"/>
                </a:lnTo>
                <a:lnTo>
                  <a:pt x="0" y="971550"/>
                </a:lnTo>
                <a:lnTo>
                  <a:pt x="799846" y="1143254"/>
                </a:lnTo>
                <a:lnTo>
                  <a:pt x="971550" y="1943100"/>
                </a:lnTo>
                <a:lnTo>
                  <a:pt x="1143253" y="1143254"/>
                </a:lnTo>
                <a:lnTo>
                  <a:pt x="1943100" y="971550"/>
                </a:lnTo>
                <a:lnTo>
                  <a:pt x="1143253" y="799719"/>
                </a:lnTo>
                <a:lnTo>
                  <a:pt x="9715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5586729" y="5010149"/>
            <a:ext cx="1943100" cy="1943100"/>
          </a:xfrm>
          <a:custGeom>
            <a:avLst/>
            <a:gdLst/>
            <a:ahLst/>
            <a:cxnLst/>
            <a:rect l="l" t="t" r="r" b="b"/>
            <a:pathLst>
              <a:path w="1943100" h="1943100">
                <a:moveTo>
                  <a:pt x="0" y="971550"/>
                </a:moveTo>
                <a:lnTo>
                  <a:pt x="799846" y="799719"/>
                </a:lnTo>
                <a:lnTo>
                  <a:pt x="971550" y="0"/>
                </a:lnTo>
                <a:lnTo>
                  <a:pt x="1143253" y="799719"/>
                </a:lnTo>
                <a:lnTo>
                  <a:pt x="1943100" y="971550"/>
                </a:lnTo>
                <a:lnTo>
                  <a:pt x="1143253" y="1143254"/>
                </a:lnTo>
                <a:lnTo>
                  <a:pt x="971550" y="1943100"/>
                </a:lnTo>
                <a:lnTo>
                  <a:pt x="799846" y="1143254"/>
                </a:lnTo>
                <a:lnTo>
                  <a:pt x="0" y="97155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186429" y="5010149"/>
            <a:ext cx="1943100" cy="1943100"/>
          </a:xfrm>
          <a:custGeom>
            <a:avLst/>
            <a:gdLst/>
            <a:ahLst/>
            <a:cxnLst/>
            <a:rect l="l" t="t" r="r" b="b"/>
            <a:pathLst>
              <a:path w="1943100" h="1943100">
                <a:moveTo>
                  <a:pt x="971549" y="0"/>
                </a:moveTo>
                <a:lnTo>
                  <a:pt x="799845" y="799719"/>
                </a:lnTo>
                <a:lnTo>
                  <a:pt x="0" y="971550"/>
                </a:lnTo>
                <a:lnTo>
                  <a:pt x="799845" y="1143254"/>
                </a:lnTo>
                <a:lnTo>
                  <a:pt x="971549" y="1943100"/>
                </a:lnTo>
                <a:lnTo>
                  <a:pt x="1143254" y="1143254"/>
                </a:lnTo>
                <a:lnTo>
                  <a:pt x="1943099" y="971550"/>
                </a:lnTo>
                <a:lnTo>
                  <a:pt x="1143254" y="799719"/>
                </a:lnTo>
                <a:lnTo>
                  <a:pt x="97154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186429" y="5010149"/>
            <a:ext cx="1943100" cy="1943100"/>
          </a:xfrm>
          <a:custGeom>
            <a:avLst/>
            <a:gdLst/>
            <a:ahLst/>
            <a:cxnLst/>
            <a:rect l="l" t="t" r="r" b="b"/>
            <a:pathLst>
              <a:path w="1943100" h="1943100">
                <a:moveTo>
                  <a:pt x="0" y="971550"/>
                </a:moveTo>
                <a:lnTo>
                  <a:pt x="799845" y="799719"/>
                </a:lnTo>
                <a:lnTo>
                  <a:pt x="971549" y="0"/>
                </a:lnTo>
                <a:lnTo>
                  <a:pt x="1143254" y="799719"/>
                </a:lnTo>
                <a:lnTo>
                  <a:pt x="1943099" y="971550"/>
                </a:lnTo>
                <a:lnTo>
                  <a:pt x="1143254" y="1143254"/>
                </a:lnTo>
                <a:lnTo>
                  <a:pt x="971549" y="1943100"/>
                </a:lnTo>
                <a:lnTo>
                  <a:pt x="799845" y="1143254"/>
                </a:lnTo>
                <a:lnTo>
                  <a:pt x="0" y="97155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671830" y="5010149"/>
            <a:ext cx="1943100" cy="1943100"/>
          </a:xfrm>
          <a:custGeom>
            <a:avLst/>
            <a:gdLst/>
            <a:ahLst/>
            <a:cxnLst/>
            <a:rect l="l" t="t" r="r" b="b"/>
            <a:pathLst>
              <a:path w="1943100" h="1943100">
                <a:moveTo>
                  <a:pt x="971550" y="0"/>
                </a:moveTo>
                <a:lnTo>
                  <a:pt x="799846" y="799719"/>
                </a:lnTo>
                <a:lnTo>
                  <a:pt x="0" y="971550"/>
                </a:lnTo>
                <a:lnTo>
                  <a:pt x="799846" y="1143254"/>
                </a:lnTo>
                <a:lnTo>
                  <a:pt x="971550" y="1943100"/>
                </a:lnTo>
                <a:lnTo>
                  <a:pt x="1143253" y="1143254"/>
                </a:lnTo>
                <a:lnTo>
                  <a:pt x="1943100" y="971550"/>
                </a:lnTo>
                <a:lnTo>
                  <a:pt x="1143253" y="799719"/>
                </a:lnTo>
                <a:lnTo>
                  <a:pt x="9715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671830" y="5010149"/>
            <a:ext cx="1943100" cy="1943100"/>
          </a:xfrm>
          <a:custGeom>
            <a:avLst/>
            <a:gdLst/>
            <a:ahLst/>
            <a:cxnLst/>
            <a:rect l="l" t="t" r="r" b="b"/>
            <a:pathLst>
              <a:path w="1943100" h="1943100">
                <a:moveTo>
                  <a:pt x="0" y="971550"/>
                </a:moveTo>
                <a:lnTo>
                  <a:pt x="799846" y="799719"/>
                </a:lnTo>
                <a:lnTo>
                  <a:pt x="971550" y="0"/>
                </a:lnTo>
                <a:lnTo>
                  <a:pt x="1143253" y="799719"/>
                </a:lnTo>
                <a:lnTo>
                  <a:pt x="1943100" y="971550"/>
                </a:lnTo>
                <a:lnTo>
                  <a:pt x="1143253" y="1143254"/>
                </a:lnTo>
                <a:lnTo>
                  <a:pt x="971550" y="1943100"/>
                </a:lnTo>
                <a:lnTo>
                  <a:pt x="799846" y="1143254"/>
                </a:lnTo>
                <a:lnTo>
                  <a:pt x="0" y="97155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5586729" y="7536179"/>
            <a:ext cx="1943100" cy="1943100"/>
          </a:xfrm>
          <a:custGeom>
            <a:avLst/>
            <a:gdLst/>
            <a:ahLst/>
            <a:cxnLst/>
            <a:rect l="l" t="t" r="r" b="b"/>
            <a:pathLst>
              <a:path w="1943100" h="1943100">
                <a:moveTo>
                  <a:pt x="971550" y="0"/>
                </a:moveTo>
                <a:lnTo>
                  <a:pt x="799846" y="799718"/>
                </a:lnTo>
                <a:lnTo>
                  <a:pt x="0" y="971549"/>
                </a:lnTo>
                <a:lnTo>
                  <a:pt x="799846" y="1143253"/>
                </a:lnTo>
                <a:lnTo>
                  <a:pt x="971550" y="1943061"/>
                </a:lnTo>
                <a:lnTo>
                  <a:pt x="1143253" y="1143253"/>
                </a:lnTo>
                <a:lnTo>
                  <a:pt x="1943100" y="971549"/>
                </a:lnTo>
                <a:lnTo>
                  <a:pt x="1143253" y="799718"/>
                </a:lnTo>
                <a:lnTo>
                  <a:pt x="9715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5586729" y="7536179"/>
            <a:ext cx="1943100" cy="1943100"/>
          </a:xfrm>
          <a:custGeom>
            <a:avLst/>
            <a:gdLst/>
            <a:ahLst/>
            <a:cxnLst/>
            <a:rect l="l" t="t" r="r" b="b"/>
            <a:pathLst>
              <a:path w="1943100" h="1943100">
                <a:moveTo>
                  <a:pt x="0" y="971549"/>
                </a:moveTo>
                <a:lnTo>
                  <a:pt x="799846" y="799718"/>
                </a:lnTo>
                <a:lnTo>
                  <a:pt x="971550" y="0"/>
                </a:lnTo>
                <a:lnTo>
                  <a:pt x="1143253" y="799718"/>
                </a:lnTo>
                <a:lnTo>
                  <a:pt x="1943100" y="971549"/>
                </a:lnTo>
                <a:lnTo>
                  <a:pt x="1143253" y="1143253"/>
                </a:lnTo>
                <a:lnTo>
                  <a:pt x="971550" y="1943061"/>
                </a:lnTo>
                <a:lnTo>
                  <a:pt x="799846" y="1143253"/>
                </a:lnTo>
                <a:lnTo>
                  <a:pt x="0" y="971549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3072129" y="7536179"/>
            <a:ext cx="1943100" cy="1943100"/>
          </a:xfrm>
          <a:custGeom>
            <a:avLst/>
            <a:gdLst/>
            <a:ahLst/>
            <a:cxnLst/>
            <a:rect l="l" t="t" r="r" b="b"/>
            <a:pathLst>
              <a:path w="1943100" h="1943100">
                <a:moveTo>
                  <a:pt x="971549" y="0"/>
                </a:moveTo>
                <a:lnTo>
                  <a:pt x="799845" y="799718"/>
                </a:lnTo>
                <a:lnTo>
                  <a:pt x="0" y="971549"/>
                </a:lnTo>
                <a:lnTo>
                  <a:pt x="799845" y="1143253"/>
                </a:lnTo>
                <a:lnTo>
                  <a:pt x="971549" y="1943061"/>
                </a:lnTo>
                <a:lnTo>
                  <a:pt x="1143254" y="1143253"/>
                </a:lnTo>
                <a:lnTo>
                  <a:pt x="1943099" y="971549"/>
                </a:lnTo>
                <a:lnTo>
                  <a:pt x="1143254" y="799718"/>
                </a:lnTo>
                <a:lnTo>
                  <a:pt x="97154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3072129" y="7536179"/>
            <a:ext cx="1943100" cy="1943100"/>
          </a:xfrm>
          <a:custGeom>
            <a:avLst/>
            <a:gdLst/>
            <a:ahLst/>
            <a:cxnLst/>
            <a:rect l="l" t="t" r="r" b="b"/>
            <a:pathLst>
              <a:path w="1943100" h="1943100">
                <a:moveTo>
                  <a:pt x="0" y="971549"/>
                </a:moveTo>
                <a:lnTo>
                  <a:pt x="799845" y="799718"/>
                </a:lnTo>
                <a:lnTo>
                  <a:pt x="971549" y="0"/>
                </a:lnTo>
                <a:lnTo>
                  <a:pt x="1143254" y="799718"/>
                </a:lnTo>
                <a:lnTo>
                  <a:pt x="1943099" y="971549"/>
                </a:lnTo>
                <a:lnTo>
                  <a:pt x="1143254" y="1143253"/>
                </a:lnTo>
                <a:lnTo>
                  <a:pt x="971549" y="1943061"/>
                </a:lnTo>
                <a:lnTo>
                  <a:pt x="799845" y="1143253"/>
                </a:lnTo>
                <a:lnTo>
                  <a:pt x="0" y="971549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671830" y="7650479"/>
            <a:ext cx="1943100" cy="1943100"/>
          </a:xfrm>
          <a:custGeom>
            <a:avLst/>
            <a:gdLst/>
            <a:ahLst/>
            <a:cxnLst/>
            <a:rect l="l" t="t" r="r" b="b"/>
            <a:pathLst>
              <a:path w="1943100" h="1943100">
                <a:moveTo>
                  <a:pt x="971550" y="0"/>
                </a:moveTo>
                <a:lnTo>
                  <a:pt x="799846" y="799718"/>
                </a:lnTo>
                <a:lnTo>
                  <a:pt x="0" y="971549"/>
                </a:lnTo>
                <a:lnTo>
                  <a:pt x="799846" y="1143253"/>
                </a:lnTo>
                <a:lnTo>
                  <a:pt x="971550" y="1943061"/>
                </a:lnTo>
                <a:lnTo>
                  <a:pt x="1143253" y="1143253"/>
                </a:lnTo>
                <a:lnTo>
                  <a:pt x="1943100" y="971549"/>
                </a:lnTo>
                <a:lnTo>
                  <a:pt x="1143253" y="799718"/>
                </a:lnTo>
                <a:lnTo>
                  <a:pt x="9715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671830" y="7650479"/>
            <a:ext cx="1943100" cy="1943100"/>
          </a:xfrm>
          <a:custGeom>
            <a:avLst/>
            <a:gdLst/>
            <a:ahLst/>
            <a:cxnLst/>
            <a:rect l="l" t="t" r="r" b="b"/>
            <a:pathLst>
              <a:path w="1943100" h="1943100">
                <a:moveTo>
                  <a:pt x="0" y="971549"/>
                </a:moveTo>
                <a:lnTo>
                  <a:pt x="799846" y="799718"/>
                </a:lnTo>
                <a:lnTo>
                  <a:pt x="971550" y="0"/>
                </a:lnTo>
                <a:lnTo>
                  <a:pt x="1143253" y="799718"/>
                </a:lnTo>
                <a:lnTo>
                  <a:pt x="1943100" y="971549"/>
                </a:lnTo>
                <a:lnTo>
                  <a:pt x="1143253" y="1143253"/>
                </a:lnTo>
                <a:lnTo>
                  <a:pt x="971550" y="1943061"/>
                </a:lnTo>
                <a:lnTo>
                  <a:pt x="799846" y="1143253"/>
                </a:lnTo>
                <a:lnTo>
                  <a:pt x="0" y="971549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1471930" y="8476868"/>
            <a:ext cx="342900" cy="342900"/>
          </a:xfrm>
          <a:custGeom>
            <a:avLst/>
            <a:gdLst/>
            <a:ahLst/>
            <a:cxnLst/>
            <a:rect l="l" t="t" r="r" b="b"/>
            <a:pathLst>
              <a:path w="342900" h="342900">
                <a:moveTo>
                  <a:pt x="0" y="342900"/>
                </a:moveTo>
                <a:lnTo>
                  <a:pt x="342900" y="342900"/>
                </a:lnTo>
                <a:lnTo>
                  <a:pt x="342900" y="0"/>
                </a:lnTo>
                <a:lnTo>
                  <a:pt x="0" y="0"/>
                </a:lnTo>
                <a:lnTo>
                  <a:pt x="0" y="3429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1471930" y="8476868"/>
            <a:ext cx="342900" cy="342900"/>
          </a:xfrm>
          <a:custGeom>
            <a:avLst/>
            <a:gdLst/>
            <a:ahLst/>
            <a:cxnLst/>
            <a:rect l="l" t="t" r="r" b="b"/>
            <a:pathLst>
              <a:path w="342900" h="342900">
                <a:moveTo>
                  <a:pt x="0" y="342900"/>
                </a:moveTo>
                <a:lnTo>
                  <a:pt x="342900" y="342900"/>
                </a:lnTo>
                <a:lnTo>
                  <a:pt x="342900" y="0"/>
                </a:lnTo>
                <a:lnTo>
                  <a:pt x="0" y="0"/>
                </a:lnTo>
                <a:lnTo>
                  <a:pt x="0" y="34290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6386829" y="8362568"/>
            <a:ext cx="342900" cy="342900"/>
          </a:xfrm>
          <a:custGeom>
            <a:avLst/>
            <a:gdLst/>
            <a:ahLst/>
            <a:cxnLst/>
            <a:rect l="l" t="t" r="r" b="b"/>
            <a:pathLst>
              <a:path w="342900" h="342900">
                <a:moveTo>
                  <a:pt x="0" y="342900"/>
                </a:moveTo>
                <a:lnTo>
                  <a:pt x="342900" y="342900"/>
                </a:lnTo>
                <a:lnTo>
                  <a:pt x="342900" y="0"/>
                </a:lnTo>
                <a:lnTo>
                  <a:pt x="0" y="0"/>
                </a:lnTo>
                <a:lnTo>
                  <a:pt x="0" y="3429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6386829" y="8362568"/>
            <a:ext cx="342900" cy="342900"/>
          </a:xfrm>
          <a:custGeom>
            <a:avLst/>
            <a:gdLst/>
            <a:ahLst/>
            <a:cxnLst/>
            <a:rect l="l" t="t" r="r" b="b"/>
            <a:pathLst>
              <a:path w="342900" h="342900">
                <a:moveTo>
                  <a:pt x="0" y="342900"/>
                </a:moveTo>
                <a:lnTo>
                  <a:pt x="342900" y="342900"/>
                </a:lnTo>
                <a:lnTo>
                  <a:pt x="342900" y="0"/>
                </a:lnTo>
                <a:lnTo>
                  <a:pt x="0" y="0"/>
                </a:lnTo>
                <a:lnTo>
                  <a:pt x="0" y="34290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3872229" y="8362568"/>
            <a:ext cx="342900" cy="342900"/>
          </a:xfrm>
          <a:custGeom>
            <a:avLst/>
            <a:gdLst/>
            <a:ahLst/>
            <a:cxnLst/>
            <a:rect l="l" t="t" r="r" b="b"/>
            <a:pathLst>
              <a:path w="342900" h="342900">
                <a:moveTo>
                  <a:pt x="0" y="342900"/>
                </a:moveTo>
                <a:lnTo>
                  <a:pt x="342900" y="342900"/>
                </a:lnTo>
                <a:lnTo>
                  <a:pt x="342900" y="0"/>
                </a:lnTo>
                <a:lnTo>
                  <a:pt x="0" y="0"/>
                </a:lnTo>
                <a:lnTo>
                  <a:pt x="0" y="3429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3872229" y="8362568"/>
            <a:ext cx="342900" cy="342900"/>
          </a:xfrm>
          <a:custGeom>
            <a:avLst/>
            <a:gdLst/>
            <a:ahLst/>
            <a:cxnLst/>
            <a:rect l="l" t="t" r="r" b="b"/>
            <a:pathLst>
              <a:path w="342900" h="342900">
                <a:moveTo>
                  <a:pt x="0" y="342900"/>
                </a:moveTo>
                <a:lnTo>
                  <a:pt x="342900" y="342900"/>
                </a:lnTo>
                <a:lnTo>
                  <a:pt x="342900" y="0"/>
                </a:lnTo>
                <a:lnTo>
                  <a:pt x="0" y="0"/>
                </a:lnTo>
                <a:lnTo>
                  <a:pt x="0" y="34290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3986529" y="5818758"/>
            <a:ext cx="342900" cy="342900"/>
          </a:xfrm>
          <a:custGeom>
            <a:avLst/>
            <a:gdLst/>
            <a:ahLst/>
            <a:cxnLst/>
            <a:rect l="l" t="t" r="r" b="b"/>
            <a:pathLst>
              <a:path w="342900" h="342900">
                <a:moveTo>
                  <a:pt x="0" y="342900"/>
                </a:moveTo>
                <a:lnTo>
                  <a:pt x="342900" y="342900"/>
                </a:lnTo>
                <a:lnTo>
                  <a:pt x="342900" y="0"/>
                </a:lnTo>
                <a:lnTo>
                  <a:pt x="0" y="0"/>
                </a:lnTo>
                <a:lnTo>
                  <a:pt x="0" y="34290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1471930" y="5818758"/>
            <a:ext cx="342900" cy="342900"/>
          </a:xfrm>
          <a:custGeom>
            <a:avLst/>
            <a:gdLst/>
            <a:ahLst/>
            <a:cxnLst/>
            <a:rect l="l" t="t" r="r" b="b"/>
            <a:pathLst>
              <a:path w="342900" h="342900">
                <a:moveTo>
                  <a:pt x="0" y="342900"/>
                </a:moveTo>
                <a:lnTo>
                  <a:pt x="342900" y="342900"/>
                </a:lnTo>
                <a:lnTo>
                  <a:pt x="342900" y="0"/>
                </a:lnTo>
                <a:lnTo>
                  <a:pt x="0" y="0"/>
                </a:lnTo>
                <a:lnTo>
                  <a:pt x="0" y="34290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1586230" y="3161283"/>
            <a:ext cx="342900" cy="342900"/>
          </a:xfrm>
          <a:custGeom>
            <a:avLst/>
            <a:gdLst/>
            <a:ahLst/>
            <a:cxnLst/>
            <a:rect l="l" t="t" r="r" b="b"/>
            <a:pathLst>
              <a:path w="342900" h="342900">
                <a:moveTo>
                  <a:pt x="0" y="342900"/>
                </a:moveTo>
                <a:lnTo>
                  <a:pt x="342900" y="342900"/>
                </a:lnTo>
                <a:lnTo>
                  <a:pt x="342900" y="0"/>
                </a:lnTo>
                <a:lnTo>
                  <a:pt x="0" y="0"/>
                </a:lnTo>
                <a:lnTo>
                  <a:pt x="0" y="3429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1586230" y="3161283"/>
            <a:ext cx="342900" cy="342900"/>
          </a:xfrm>
          <a:custGeom>
            <a:avLst/>
            <a:gdLst/>
            <a:ahLst/>
            <a:cxnLst/>
            <a:rect l="l" t="t" r="r" b="b"/>
            <a:pathLst>
              <a:path w="342900" h="342900">
                <a:moveTo>
                  <a:pt x="0" y="342900"/>
                </a:moveTo>
                <a:lnTo>
                  <a:pt x="342900" y="342900"/>
                </a:lnTo>
                <a:lnTo>
                  <a:pt x="342900" y="0"/>
                </a:lnTo>
                <a:lnTo>
                  <a:pt x="0" y="0"/>
                </a:lnTo>
                <a:lnTo>
                  <a:pt x="0" y="34290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6386829" y="5818758"/>
            <a:ext cx="342900" cy="342900"/>
          </a:xfrm>
          <a:custGeom>
            <a:avLst/>
            <a:gdLst/>
            <a:ahLst/>
            <a:cxnLst/>
            <a:rect l="l" t="t" r="r" b="b"/>
            <a:pathLst>
              <a:path w="342900" h="342900">
                <a:moveTo>
                  <a:pt x="0" y="342900"/>
                </a:moveTo>
                <a:lnTo>
                  <a:pt x="342900" y="342900"/>
                </a:lnTo>
                <a:lnTo>
                  <a:pt x="342900" y="0"/>
                </a:lnTo>
                <a:lnTo>
                  <a:pt x="0" y="0"/>
                </a:lnTo>
                <a:lnTo>
                  <a:pt x="0" y="34290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3986529" y="3278504"/>
            <a:ext cx="342900" cy="342900"/>
          </a:xfrm>
          <a:custGeom>
            <a:avLst/>
            <a:gdLst/>
            <a:ahLst/>
            <a:cxnLst/>
            <a:rect l="l" t="t" r="r" b="b"/>
            <a:pathLst>
              <a:path w="342900" h="342900">
                <a:moveTo>
                  <a:pt x="0" y="342900"/>
                </a:moveTo>
                <a:lnTo>
                  <a:pt x="342900" y="342900"/>
                </a:lnTo>
                <a:lnTo>
                  <a:pt x="342900" y="0"/>
                </a:lnTo>
                <a:lnTo>
                  <a:pt x="0" y="0"/>
                </a:lnTo>
                <a:lnTo>
                  <a:pt x="0" y="34290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6386829" y="3278504"/>
            <a:ext cx="342900" cy="342900"/>
          </a:xfrm>
          <a:custGeom>
            <a:avLst/>
            <a:gdLst/>
            <a:ahLst/>
            <a:cxnLst/>
            <a:rect l="l" t="t" r="r" b="b"/>
            <a:pathLst>
              <a:path w="342900" h="342900">
                <a:moveTo>
                  <a:pt x="0" y="342900"/>
                </a:moveTo>
                <a:lnTo>
                  <a:pt x="342900" y="342900"/>
                </a:lnTo>
                <a:lnTo>
                  <a:pt x="342900" y="0"/>
                </a:lnTo>
                <a:lnTo>
                  <a:pt x="0" y="0"/>
                </a:lnTo>
                <a:lnTo>
                  <a:pt x="0" y="34290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26664" y="1551431"/>
            <a:ext cx="1543812" cy="5105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245040" y="1698561"/>
            <a:ext cx="1157224" cy="1681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155057" y="2159761"/>
            <a:ext cx="1636140" cy="2270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874898" y="2095753"/>
            <a:ext cx="2371725" cy="32308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155057" y="2482849"/>
            <a:ext cx="1636140" cy="22707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868801" y="2418841"/>
            <a:ext cx="1372362" cy="32308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286378" y="2418841"/>
            <a:ext cx="654938" cy="32308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458458" y="2919094"/>
            <a:ext cx="332612" cy="22707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339585" y="2919094"/>
            <a:ext cx="158496" cy="22707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4771009" y="2919094"/>
            <a:ext cx="1628775" cy="227075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4807584" y="3130168"/>
            <a:ext cx="1530350" cy="0"/>
          </a:xfrm>
          <a:custGeom>
            <a:avLst/>
            <a:gdLst/>
            <a:ahLst/>
            <a:cxnLst/>
            <a:rect l="l" t="t" r="r" b="b"/>
            <a:pathLst>
              <a:path w="1530350" h="0">
                <a:moveTo>
                  <a:pt x="0" y="0"/>
                </a:moveTo>
                <a:lnTo>
                  <a:pt x="1530350" y="0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6303009" y="3326002"/>
            <a:ext cx="164591" cy="2270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6080505" y="3326002"/>
            <a:ext cx="164591" cy="227075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4848733" y="3326002"/>
            <a:ext cx="1116507" cy="22707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4626228" y="3326002"/>
            <a:ext cx="164591" cy="227075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4402201" y="3326002"/>
            <a:ext cx="164591" cy="227075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3358007" y="3326002"/>
            <a:ext cx="929005" cy="227075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3133979" y="3326002"/>
            <a:ext cx="164592" cy="227075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2911475" y="3326002"/>
            <a:ext cx="164592" cy="227075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6303009" y="3731386"/>
            <a:ext cx="164591" cy="227075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6080505" y="3731386"/>
            <a:ext cx="164591" cy="227075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4848733" y="3731386"/>
            <a:ext cx="1116507" cy="227075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4626228" y="3731386"/>
            <a:ext cx="164591" cy="227075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4402201" y="3731386"/>
            <a:ext cx="164591" cy="227075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aphicFrame>
        <p:nvGraphicFramePr>
          <p:cNvPr id="26" name="object 26"/>
          <p:cNvGraphicFramePr>
            <a:graphicFrameLocks noGrp="1"/>
          </p:cNvGraphicFramePr>
          <p:nvPr/>
        </p:nvGraphicFramePr>
        <p:xfrm>
          <a:off x="2725801" y="3341073"/>
          <a:ext cx="3831590" cy="5746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7810"/>
                <a:gridCol w="222885"/>
                <a:gridCol w="595630"/>
                <a:gridCol w="671830"/>
                <a:gridCol w="912494"/>
                <a:gridCol w="764539"/>
                <a:gridCol w="221614"/>
                <a:gridCol w="180339"/>
              </a:tblGrid>
              <a:tr h="287020">
                <a:tc>
                  <a:txBody>
                    <a:bodyPr/>
                    <a:lstStyle/>
                    <a:p>
                      <a:pPr marL="31750">
                        <a:lnSpc>
                          <a:spcPts val="131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ts val="131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ts val="131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64769">
                        <a:lnSpc>
                          <a:spcPts val="131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ts val="1310"/>
                        </a:lnSpc>
                        <a:tabLst>
                          <a:tab pos="298450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	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63500">
                        <a:lnSpc>
                          <a:spcPts val="131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31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L="48895">
                        <a:lnSpc>
                          <a:spcPts val="131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9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2870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64769">
                        <a:lnSpc>
                          <a:spcPts val="1360"/>
                        </a:lnSpc>
                        <a:spcBef>
                          <a:spcPts val="8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/>
                </a:tc>
                <a:tc>
                  <a:txBody>
                    <a:bodyPr/>
                    <a:lstStyle/>
                    <a:p>
                      <a:pPr marL="74295">
                        <a:lnSpc>
                          <a:spcPts val="1360"/>
                        </a:lnSpc>
                        <a:spcBef>
                          <a:spcPts val="800"/>
                        </a:spcBef>
                        <a:tabLst>
                          <a:tab pos="298450" algn="l"/>
                        </a:tabLst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	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/>
                </a:tc>
                <a:tc>
                  <a:txBody>
                    <a:bodyPr/>
                    <a:lstStyle/>
                    <a:p>
                      <a:pPr algn="r" marR="63500">
                        <a:lnSpc>
                          <a:spcPts val="1360"/>
                        </a:lnSpc>
                        <a:spcBef>
                          <a:spcPts val="8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/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ts val="1360"/>
                        </a:lnSpc>
                        <a:spcBef>
                          <a:spcPts val="8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/>
                </a:tc>
                <a:tc>
                  <a:txBody>
                    <a:bodyPr/>
                    <a:lstStyle/>
                    <a:p>
                      <a:pPr algn="ctr" marL="48895">
                        <a:lnSpc>
                          <a:spcPts val="1360"/>
                        </a:lnSpc>
                        <a:spcBef>
                          <a:spcPts val="8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/>
                </a:tc>
              </a:tr>
            </a:tbl>
          </a:graphicData>
        </a:graphic>
      </p:graphicFrame>
      <p:sp>
        <p:nvSpPr>
          <p:cNvPr id="27" name="object 27"/>
          <p:cNvSpPr/>
          <p:nvPr/>
        </p:nvSpPr>
        <p:spPr>
          <a:xfrm>
            <a:off x="3318383" y="3731386"/>
            <a:ext cx="968730" cy="227075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4641469" y="4542154"/>
            <a:ext cx="1897379" cy="227075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4639945" y="4753482"/>
            <a:ext cx="1884045" cy="0"/>
          </a:xfrm>
          <a:custGeom>
            <a:avLst/>
            <a:gdLst/>
            <a:ahLst/>
            <a:cxnLst/>
            <a:rect l="l" t="t" r="r" b="b"/>
            <a:pathLst>
              <a:path w="1884045" h="0">
                <a:moveTo>
                  <a:pt x="0" y="0"/>
                </a:moveTo>
                <a:lnTo>
                  <a:pt x="1883918" y="0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6226809" y="4949316"/>
            <a:ext cx="164591" cy="227075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6040882" y="4949316"/>
            <a:ext cx="146303" cy="227075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4772533" y="4949316"/>
            <a:ext cx="1116507" cy="227075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4472304" y="4949316"/>
            <a:ext cx="164591" cy="227075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4249801" y="4949316"/>
            <a:ext cx="164591" cy="227075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3165982" y="4949316"/>
            <a:ext cx="967143" cy="227075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2865754" y="4949316"/>
            <a:ext cx="164592" cy="227075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2643251" y="4949316"/>
            <a:ext cx="164592" cy="227075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6226809" y="5354700"/>
            <a:ext cx="164591" cy="227075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6004305" y="5354700"/>
            <a:ext cx="164591" cy="227075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4772533" y="5354700"/>
            <a:ext cx="1116507" cy="227075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4472304" y="5354700"/>
            <a:ext cx="164591" cy="227075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4249801" y="5354700"/>
            <a:ext cx="164591" cy="227075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3165982" y="5354700"/>
            <a:ext cx="967143" cy="227075"/>
          </a:xfrm>
          <a:prstGeom prst="rect">
            <a:avLst/>
          </a:prstGeom>
          <a:blipFill>
            <a:blip r:embed="rId4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2865754" y="5354700"/>
            <a:ext cx="164592" cy="227075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2643251" y="5354700"/>
            <a:ext cx="164592" cy="227075"/>
          </a:xfrm>
          <a:prstGeom prst="rect">
            <a:avLst/>
          </a:prstGeom>
          <a:blipFill>
            <a:blip r:embed="rId4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6226809" y="5760084"/>
            <a:ext cx="164591" cy="227075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6004305" y="5760084"/>
            <a:ext cx="164591" cy="227075"/>
          </a:xfrm>
          <a:prstGeom prst="rect">
            <a:avLst/>
          </a:prstGeom>
          <a:blipFill>
            <a:blip r:embed="rId4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4772533" y="5760084"/>
            <a:ext cx="1116507" cy="227075"/>
          </a:xfrm>
          <a:prstGeom prst="rect">
            <a:avLst/>
          </a:prstGeom>
          <a:blipFill>
            <a:blip r:embed="rId4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4472304" y="5760084"/>
            <a:ext cx="164591" cy="227075"/>
          </a:xfrm>
          <a:prstGeom prst="rect">
            <a:avLst/>
          </a:prstGeom>
          <a:blipFill>
            <a:blip r:embed="rId4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4249801" y="5760084"/>
            <a:ext cx="164591" cy="227075"/>
          </a:xfrm>
          <a:prstGeom prst="rect">
            <a:avLst/>
          </a:prstGeom>
          <a:blipFill>
            <a:blip r:embed="rId4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3165982" y="5760084"/>
            <a:ext cx="967143" cy="227075"/>
          </a:xfrm>
          <a:prstGeom prst="rect">
            <a:avLst/>
          </a:prstGeom>
          <a:blipFill>
            <a:blip r:embed="rId4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2865754" y="5760084"/>
            <a:ext cx="164592" cy="227075"/>
          </a:xfrm>
          <a:prstGeom prst="rect">
            <a:avLst/>
          </a:prstGeom>
          <a:blipFill>
            <a:blip r:embed="rId4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2643251" y="5760084"/>
            <a:ext cx="164592" cy="227075"/>
          </a:xfrm>
          <a:prstGeom prst="rect">
            <a:avLst/>
          </a:prstGeom>
          <a:blipFill>
            <a:blip r:embed="rId5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aphicFrame>
        <p:nvGraphicFramePr>
          <p:cNvPr id="54" name="object 54"/>
          <p:cNvGraphicFramePr>
            <a:graphicFrameLocks noGrp="1"/>
          </p:cNvGraphicFramePr>
          <p:nvPr/>
        </p:nvGraphicFramePr>
        <p:xfrm>
          <a:off x="2457576" y="4964387"/>
          <a:ext cx="4100195" cy="9798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7810"/>
                <a:gridCol w="222885"/>
                <a:gridCol w="690880"/>
                <a:gridCol w="691514"/>
                <a:gridCol w="222885"/>
                <a:gridCol w="767080"/>
                <a:gridCol w="763905"/>
                <a:gridCol w="221614"/>
                <a:gridCol w="256539"/>
              </a:tblGrid>
              <a:tr h="287020">
                <a:tc>
                  <a:txBody>
                    <a:bodyPr/>
                    <a:lstStyle/>
                    <a:p>
                      <a:pPr algn="ctr" marR="34925">
                        <a:lnSpc>
                          <a:spcPts val="131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L="1270">
                        <a:lnSpc>
                          <a:spcPts val="131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ts val="131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65405">
                        <a:lnSpc>
                          <a:spcPts val="131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63500">
                        <a:lnSpc>
                          <a:spcPts val="131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74930">
                        <a:lnSpc>
                          <a:spcPts val="1310"/>
                        </a:lnSpc>
                      </a:pPr>
                      <a:r>
                        <a:rPr dirty="0" sz="1200" spc="10">
                          <a:latin typeface="Times New Roman"/>
                          <a:cs typeface="Times New Roman"/>
                        </a:rPr>
                        <a:t>10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62230">
                        <a:lnSpc>
                          <a:spcPts val="131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19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L="6350">
                        <a:lnSpc>
                          <a:spcPts val="131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9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L="49530">
                        <a:lnSpc>
                          <a:spcPts val="131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405130">
                <a:tc>
                  <a:txBody>
                    <a:bodyPr/>
                    <a:lstStyle/>
                    <a:p>
                      <a:pPr algn="ctr" marR="34925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/>
                </a:tc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/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/>
                </a:tc>
                <a:tc>
                  <a:txBody>
                    <a:bodyPr/>
                    <a:lstStyle/>
                    <a:p>
                      <a:pPr algn="r" marR="65405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/>
                </a:tc>
                <a:tc>
                  <a:txBody>
                    <a:bodyPr/>
                    <a:lstStyle/>
                    <a:p>
                      <a:pPr algn="r" marR="63500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/>
                </a:tc>
                <a:tc>
                  <a:txBody>
                    <a:bodyPr/>
                    <a:lstStyle/>
                    <a:p>
                      <a:pPr marL="74930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dirty="0" sz="1200" spc="10">
                          <a:latin typeface="Times New Roman"/>
                          <a:cs typeface="Times New Roman"/>
                        </a:rPr>
                        <a:t>10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/>
                </a:tc>
                <a:tc>
                  <a:txBody>
                    <a:bodyPr/>
                    <a:lstStyle/>
                    <a:p>
                      <a:pPr algn="r" marR="62230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/>
                </a:tc>
                <a:tc>
                  <a:txBody>
                    <a:bodyPr/>
                    <a:lstStyle/>
                    <a:p>
                      <a:pPr algn="ctr" marL="6350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/>
                </a:tc>
                <a:tc>
                  <a:txBody>
                    <a:bodyPr/>
                    <a:lstStyle/>
                    <a:p>
                      <a:pPr algn="ctr" marL="49530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/>
                </a:tc>
              </a:tr>
              <a:tr h="287020">
                <a:tc>
                  <a:txBody>
                    <a:bodyPr/>
                    <a:lstStyle/>
                    <a:p>
                      <a:pPr algn="ctr" marR="34925">
                        <a:lnSpc>
                          <a:spcPts val="1360"/>
                        </a:lnSpc>
                        <a:spcBef>
                          <a:spcPts val="8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/>
                </a:tc>
                <a:tc>
                  <a:txBody>
                    <a:bodyPr/>
                    <a:lstStyle/>
                    <a:p>
                      <a:pPr algn="ctr" marL="1270">
                        <a:lnSpc>
                          <a:spcPts val="1360"/>
                        </a:lnSpc>
                        <a:spcBef>
                          <a:spcPts val="8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/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ts val="1360"/>
                        </a:lnSpc>
                        <a:spcBef>
                          <a:spcPts val="8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/>
                </a:tc>
                <a:tc>
                  <a:txBody>
                    <a:bodyPr/>
                    <a:lstStyle/>
                    <a:p>
                      <a:pPr algn="r" marR="65405">
                        <a:lnSpc>
                          <a:spcPts val="1360"/>
                        </a:lnSpc>
                        <a:spcBef>
                          <a:spcPts val="8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/>
                </a:tc>
                <a:tc>
                  <a:txBody>
                    <a:bodyPr/>
                    <a:lstStyle/>
                    <a:p>
                      <a:pPr algn="r" marR="63500">
                        <a:lnSpc>
                          <a:spcPts val="1360"/>
                        </a:lnSpc>
                        <a:spcBef>
                          <a:spcPts val="8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4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/>
                </a:tc>
                <a:tc>
                  <a:txBody>
                    <a:bodyPr/>
                    <a:lstStyle/>
                    <a:p>
                      <a:pPr marL="74930">
                        <a:lnSpc>
                          <a:spcPts val="1360"/>
                        </a:lnSpc>
                        <a:spcBef>
                          <a:spcPts val="800"/>
                        </a:spcBef>
                      </a:pPr>
                      <a:r>
                        <a:rPr dirty="0" sz="1200" spc="10">
                          <a:latin typeface="Times New Roman"/>
                          <a:cs typeface="Times New Roman"/>
                        </a:rPr>
                        <a:t>10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/>
                </a:tc>
                <a:tc>
                  <a:txBody>
                    <a:bodyPr/>
                    <a:lstStyle/>
                    <a:p>
                      <a:pPr algn="r" marR="62230">
                        <a:lnSpc>
                          <a:spcPts val="1360"/>
                        </a:lnSpc>
                        <a:spcBef>
                          <a:spcPts val="8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/>
                </a:tc>
                <a:tc>
                  <a:txBody>
                    <a:bodyPr/>
                    <a:lstStyle/>
                    <a:p>
                      <a:pPr algn="ctr" marL="6350">
                        <a:lnSpc>
                          <a:spcPts val="1360"/>
                        </a:lnSpc>
                        <a:spcBef>
                          <a:spcPts val="8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/>
                </a:tc>
                <a:tc>
                  <a:txBody>
                    <a:bodyPr/>
                    <a:lstStyle/>
                    <a:p>
                      <a:pPr algn="ctr" marL="49530">
                        <a:lnSpc>
                          <a:spcPts val="1360"/>
                        </a:lnSpc>
                        <a:spcBef>
                          <a:spcPts val="8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/>
                </a:tc>
              </a:tr>
            </a:tbl>
          </a:graphicData>
        </a:graphic>
      </p:graphicFrame>
      <p:sp>
        <p:nvSpPr>
          <p:cNvPr id="55" name="object 55"/>
          <p:cNvSpPr/>
          <p:nvPr/>
        </p:nvSpPr>
        <p:spPr>
          <a:xfrm>
            <a:off x="6644385" y="6165468"/>
            <a:ext cx="146303" cy="227075"/>
          </a:xfrm>
          <a:prstGeom prst="rect">
            <a:avLst/>
          </a:prstGeom>
          <a:blipFill>
            <a:blip r:embed="rId5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6525514" y="6165468"/>
            <a:ext cx="158496" cy="227075"/>
          </a:xfrm>
          <a:prstGeom prst="rect">
            <a:avLst/>
          </a:prstGeom>
          <a:blipFill>
            <a:blip r:embed="rId5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5650738" y="6165468"/>
            <a:ext cx="923696" cy="227075"/>
          </a:xfrm>
          <a:prstGeom prst="rect">
            <a:avLst/>
          </a:prstGeom>
          <a:blipFill>
            <a:blip r:embed="rId5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5687314" y="6376542"/>
            <a:ext cx="836930" cy="0"/>
          </a:xfrm>
          <a:custGeom>
            <a:avLst/>
            <a:gdLst/>
            <a:ahLst/>
            <a:cxnLst/>
            <a:rect l="l" t="t" r="r" b="b"/>
            <a:pathLst>
              <a:path w="836929" h="0">
                <a:moveTo>
                  <a:pt x="0" y="0"/>
                </a:moveTo>
                <a:lnTo>
                  <a:pt x="836676" y="0"/>
                </a:lnTo>
              </a:path>
            </a:pathLst>
          </a:custGeom>
          <a:ln w="762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6533133" y="6571233"/>
            <a:ext cx="257809" cy="227075"/>
          </a:xfrm>
          <a:prstGeom prst="rect">
            <a:avLst/>
          </a:prstGeom>
          <a:blipFill>
            <a:blip r:embed="rId5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6309105" y="6571233"/>
            <a:ext cx="164591" cy="227075"/>
          </a:xfrm>
          <a:prstGeom prst="rect">
            <a:avLst/>
          </a:prstGeom>
          <a:blipFill>
            <a:blip r:embed="rId5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6086602" y="6571233"/>
            <a:ext cx="164591" cy="227075"/>
          </a:xfrm>
          <a:prstGeom prst="rect">
            <a:avLst/>
          </a:prstGeom>
          <a:blipFill>
            <a:blip r:embed="rId5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 txBox="1"/>
          <p:nvPr/>
        </p:nvSpPr>
        <p:spPr>
          <a:xfrm>
            <a:off x="5919978" y="6557009"/>
            <a:ext cx="62484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12420" algn="l"/>
                <a:tab pos="535305" algn="l"/>
              </a:tabLst>
            </a:pPr>
            <a:r>
              <a:rPr dirty="0" sz="1200">
                <a:latin typeface="Times New Roman"/>
                <a:cs typeface="Times New Roman"/>
              </a:rPr>
              <a:t>14	5	9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4668901" y="6571233"/>
            <a:ext cx="1300861" cy="227075"/>
          </a:xfrm>
          <a:prstGeom prst="rect">
            <a:avLst/>
          </a:prstGeom>
          <a:blipFill>
            <a:blip r:embed="rId5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4518025" y="6571233"/>
            <a:ext cx="109727" cy="227075"/>
          </a:xfrm>
          <a:prstGeom prst="rect">
            <a:avLst/>
          </a:prstGeom>
          <a:blipFill>
            <a:blip r:embed="rId5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 txBox="1"/>
          <p:nvPr/>
        </p:nvSpPr>
        <p:spPr>
          <a:xfrm>
            <a:off x="4429125" y="6557009"/>
            <a:ext cx="251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Times New Roman"/>
                <a:cs typeface="Times New Roman"/>
              </a:rPr>
              <a:t>5</a:t>
            </a:r>
            <a:r>
              <a:rPr dirty="0" sz="1200" spc="1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9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2916047" y="6571233"/>
            <a:ext cx="1562989" cy="227075"/>
          </a:xfrm>
          <a:prstGeom prst="rect">
            <a:avLst/>
          </a:prstGeom>
          <a:blipFill>
            <a:blip r:embed="rId5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2728595" y="6571233"/>
            <a:ext cx="148336" cy="227075"/>
          </a:xfrm>
          <a:prstGeom prst="rect">
            <a:avLst/>
          </a:prstGeom>
          <a:blipFill>
            <a:blip r:embed="rId6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 txBox="1"/>
          <p:nvPr/>
        </p:nvSpPr>
        <p:spPr>
          <a:xfrm>
            <a:off x="2638170" y="6557009"/>
            <a:ext cx="29083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Times New Roman"/>
                <a:cs typeface="Times New Roman"/>
              </a:rPr>
              <a:t>5</a:t>
            </a:r>
            <a:r>
              <a:rPr dirty="0" sz="1200" spc="1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4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6533133" y="6976617"/>
            <a:ext cx="257809" cy="227075"/>
          </a:xfrm>
          <a:prstGeom prst="rect">
            <a:avLst/>
          </a:prstGeom>
          <a:blipFill>
            <a:blip r:embed="rId6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/>
          <p:nvPr/>
        </p:nvSpPr>
        <p:spPr>
          <a:xfrm>
            <a:off x="6309105" y="6976617"/>
            <a:ext cx="164591" cy="227075"/>
          </a:xfrm>
          <a:prstGeom prst="rect">
            <a:avLst/>
          </a:prstGeom>
          <a:blipFill>
            <a:blip r:embed="rId6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1" name="object 71"/>
          <p:cNvSpPr/>
          <p:nvPr/>
        </p:nvSpPr>
        <p:spPr>
          <a:xfrm>
            <a:off x="6086602" y="6976617"/>
            <a:ext cx="164591" cy="227075"/>
          </a:xfrm>
          <a:prstGeom prst="rect">
            <a:avLst/>
          </a:prstGeom>
          <a:blipFill>
            <a:blip r:embed="rId6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2" name="object 72"/>
          <p:cNvSpPr/>
          <p:nvPr/>
        </p:nvSpPr>
        <p:spPr>
          <a:xfrm>
            <a:off x="4668901" y="6976617"/>
            <a:ext cx="1300861" cy="227075"/>
          </a:xfrm>
          <a:prstGeom prst="rect">
            <a:avLst/>
          </a:prstGeom>
          <a:blipFill>
            <a:blip r:embed="rId6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3" name="object 73"/>
          <p:cNvSpPr/>
          <p:nvPr/>
        </p:nvSpPr>
        <p:spPr>
          <a:xfrm>
            <a:off x="4518025" y="6976617"/>
            <a:ext cx="109727" cy="227075"/>
          </a:xfrm>
          <a:prstGeom prst="rect">
            <a:avLst/>
          </a:prstGeom>
          <a:blipFill>
            <a:blip r:embed="rId6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4" name="object 74"/>
          <p:cNvSpPr/>
          <p:nvPr/>
        </p:nvSpPr>
        <p:spPr>
          <a:xfrm>
            <a:off x="2916047" y="6976617"/>
            <a:ext cx="1562989" cy="227075"/>
          </a:xfrm>
          <a:prstGeom prst="rect">
            <a:avLst/>
          </a:prstGeom>
          <a:blipFill>
            <a:blip r:embed="rId6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5" name="object 75"/>
          <p:cNvSpPr/>
          <p:nvPr/>
        </p:nvSpPr>
        <p:spPr>
          <a:xfrm>
            <a:off x="2728595" y="6976617"/>
            <a:ext cx="148336" cy="227075"/>
          </a:xfrm>
          <a:prstGeom prst="rect">
            <a:avLst/>
          </a:prstGeom>
          <a:blipFill>
            <a:blip r:embed="rId6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6" name="object 76"/>
          <p:cNvSpPr/>
          <p:nvPr/>
        </p:nvSpPr>
        <p:spPr>
          <a:xfrm>
            <a:off x="6569709" y="7382002"/>
            <a:ext cx="221284" cy="227076"/>
          </a:xfrm>
          <a:prstGeom prst="rect">
            <a:avLst/>
          </a:prstGeom>
          <a:blipFill>
            <a:blip r:embed="rId6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7" name="object 77"/>
          <p:cNvSpPr/>
          <p:nvPr/>
        </p:nvSpPr>
        <p:spPr>
          <a:xfrm>
            <a:off x="6345682" y="7382002"/>
            <a:ext cx="166878" cy="227076"/>
          </a:xfrm>
          <a:prstGeom prst="rect">
            <a:avLst/>
          </a:prstGeom>
          <a:blipFill>
            <a:blip r:embed="rId6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8" name="object 78"/>
          <p:cNvSpPr/>
          <p:nvPr/>
        </p:nvSpPr>
        <p:spPr>
          <a:xfrm>
            <a:off x="6123178" y="7382002"/>
            <a:ext cx="164591" cy="227076"/>
          </a:xfrm>
          <a:prstGeom prst="rect">
            <a:avLst/>
          </a:prstGeom>
          <a:blipFill>
            <a:blip r:embed="rId7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aphicFrame>
        <p:nvGraphicFramePr>
          <p:cNvPr id="79" name="object 79"/>
          <p:cNvGraphicFramePr>
            <a:graphicFrameLocks noGrp="1"/>
          </p:cNvGraphicFramePr>
          <p:nvPr/>
        </p:nvGraphicFramePr>
        <p:xfrm>
          <a:off x="1109980" y="6725792"/>
          <a:ext cx="6230620" cy="21748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2764"/>
                <a:gridCol w="482600"/>
                <a:gridCol w="1139189"/>
                <a:gridCol w="993775"/>
                <a:gridCol w="629285"/>
                <a:gridCol w="222250"/>
                <a:gridCol w="901700"/>
              </a:tblGrid>
              <a:tr h="5524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1540510">
                        <a:lnSpc>
                          <a:spcPct val="1000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dirty="0" sz="1200" spc="19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algn="r" marR="9525">
                        <a:lnSpc>
                          <a:spcPct val="1000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">
                    <a:lnL w="3810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56515">
                        <a:lnSpc>
                          <a:spcPct val="1000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"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algn="r" marR="64769">
                        <a:lnSpc>
                          <a:spcPct val="1000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">
                    <a:lnL w="3810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74930">
                        <a:lnSpc>
                          <a:spcPct val="1000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74930">
                        <a:lnSpc>
                          <a:spcPct val="1000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8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"/>
                </a:tc>
              </a:tr>
              <a:tr h="4057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r" marR="26670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>
                    <a:lnL w="3810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/>
                </a:tc>
                <a:tc>
                  <a:txBody>
                    <a:bodyPr/>
                    <a:lstStyle/>
                    <a:p>
                      <a:pPr marL="113030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/>
                </a:tc>
              </a:tr>
              <a:tr h="405765">
                <a:tc>
                  <a:txBody>
                    <a:bodyPr/>
                    <a:lstStyle/>
                    <a:p>
                      <a:pPr algn="r" marR="106045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2235"/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2235"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r" marR="13335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2235">
                    <a:lnL w="3810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27635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2235">
                    <a:lnR w="381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r" marR="31115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2235">
                    <a:lnL w="3810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08585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2235"/>
                </a:tc>
                <a:tc>
                  <a:txBody>
                    <a:bodyPr/>
                    <a:lstStyle/>
                    <a:p>
                      <a:pPr marL="108585"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2235"/>
                </a:tc>
              </a:tr>
              <a:tr h="789940">
                <a:tc>
                  <a:txBody>
                    <a:bodyPr/>
                    <a:lstStyle/>
                    <a:p>
                      <a:pPr marL="1574165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>
                    <a:lnB w="381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4925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>
                    <a:lnR w="38100">
                      <a:solidFill>
                        <a:srgbClr val="000000"/>
                      </a:solidFill>
                      <a:prstDash val="solid"/>
                    </a:lnR>
                    <a:lnB w="381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49530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>
                    <a:lnL w="38100">
                      <a:solidFill>
                        <a:srgbClr val="000000"/>
                      </a:solidFill>
                      <a:prstDash val="solid"/>
                    </a:lnL>
                    <a:lnB w="381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>
                    <a:lnR w="38100">
                      <a:solidFill>
                        <a:srgbClr val="000000"/>
                      </a:solidFill>
                      <a:prstDash val="solid"/>
                    </a:lnR>
                    <a:lnB w="381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68580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>
                    <a:lnL w="38100">
                      <a:solidFill>
                        <a:srgbClr val="000000"/>
                      </a:solidFill>
                      <a:prstDash val="solid"/>
                    </a:lnL>
                    <a:lnB w="381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8585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9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>
                    <a:lnB w="381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8585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1600">
                    <a:lnB w="381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80" name="object 80"/>
          <p:cNvSpPr/>
          <p:nvPr/>
        </p:nvSpPr>
        <p:spPr>
          <a:xfrm>
            <a:off x="5448046" y="7382002"/>
            <a:ext cx="560070" cy="227076"/>
          </a:xfrm>
          <a:prstGeom prst="rect">
            <a:avLst/>
          </a:prstGeom>
          <a:blipFill>
            <a:blip r:embed="rId7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1" name="object 81"/>
          <p:cNvSpPr/>
          <p:nvPr/>
        </p:nvSpPr>
        <p:spPr>
          <a:xfrm>
            <a:off x="6342634" y="7788909"/>
            <a:ext cx="164591" cy="227075"/>
          </a:xfrm>
          <a:prstGeom prst="rect">
            <a:avLst/>
          </a:prstGeom>
          <a:blipFill>
            <a:blip r:embed="rId7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2" name="object 82"/>
          <p:cNvSpPr/>
          <p:nvPr/>
        </p:nvSpPr>
        <p:spPr>
          <a:xfrm>
            <a:off x="6120129" y="7788909"/>
            <a:ext cx="164591" cy="227075"/>
          </a:xfrm>
          <a:prstGeom prst="rect">
            <a:avLst/>
          </a:prstGeom>
          <a:blipFill>
            <a:blip r:embed="rId7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3" name="object 83"/>
          <p:cNvSpPr/>
          <p:nvPr/>
        </p:nvSpPr>
        <p:spPr>
          <a:xfrm>
            <a:off x="4739004" y="7788909"/>
            <a:ext cx="1264310" cy="227075"/>
          </a:xfrm>
          <a:prstGeom prst="rect">
            <a:avLst/>
          </a:prstGeom>
          <a:blipFill>
            <a:blip r:embed="rId7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4" name="object 84"/>
          <p:cNvSpPr/>
          <p:nvPr/>
        </p:nvSpPr>
        <p:spPr>
          <a:xfrm>
            <a:off x="4514977" y="7788909"/>
            <a:ext cx="184785" cy="227075"/>
          </a:xfrm>
          <a:prstGeom prst="rect">
            <a:avLst/>
          </a:prstGeom>
          <a:blipFill>
            <a:blip r:embed="rId7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5" name="object 85"/>
          <p:cNvSpPr/>
          <p:nvPr/>
        </p:nvSpPr>
        <p:spPr>
          <a:xfrm>
            <a:off x="3062351" y="7788909"/>
            <a:ext cx="1412113" cy="227075"/>
          </a:xfrm>
          <a:prstGeom prst="rect">
            <a:avLst/>
          </a:prstGeom>
          <a:blipFill>
            <a:blip r:embed="rId7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6" name="object 86"/>
          <p:cNvSpPr/>
          <p:nvPr/>
        </p:nvSpPr>
        <p:spPr>
          <a:xfrm>
            <a:off x="2800223" y="7788909"/>
            <a:ext cx="221284" cy="227075"/>
          </a:xfrm>
          <a:prstGeom prst="rect">
            <a:avLst/>
          </a:prstGeom>
          <a:blipFill>
            <a:blip r:embed="rId7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7" name="object 87"/>
          <p:cNvSpPr/>
          <p:nvPr/>
        </p:nvSpPr>
        <p:spPr>
          <a:xfrm>
            <a:off x="6342634" y="8194293"/>
            <a:ext cx="164591" cy="227075"/>
          </a:xfrm>
          <a:prstGeom prst="rect">
            <a:avLst/>
          </a:prstGeom>
          <a:blipFill>
            <a:blip r:embed="rId7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8" name="object 88"/>
          <p:cNvSpPr/>
          <p:nvPr/>
        </p:nvSpPr>
        <p:spPr>
          <a:xfrm>
            <a:off x="6191758" y="8194293"/>
            <a:ext cx="112013" cy="227075"/>
          </a:xfrm>
          <a:prstGeom prst="rect">
            <a:avLst/>
          </a:prstGeom>
          <a:blipFill>
            <a:blip r:embed="rId7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9" name="object 89"/>
          <p:cNvSpPr/>
          <p:nvPr/>
        </p:nvSpPr>
        <p:spPr>
          <a:xfrm>
            <a:off x="6082029" y="8194293"/>
            <a:ext cx="164591" cy="227075"/>
          </a:xfrm>
          <a:prstGeom prst="rect">
            <a:avLst/>
          </a:prstGeom>
          <a:blipFill>
            <a:blip r:embed="rId8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0" name="object 90"/>
          <p:cNvSpPr/>
          <p:nvPr/>
        </p:nvSpPr>
        <p:spPr>
          <a:xfrm>
            <a:off x="4702428" y="8194293"/>
            <a:ext cx="1264310" cy="227075"/>
          </a:xfrm>
          <a:prstGeom prst="rect">
            <a:avLst/>
          </a:prstGeom>
          <a:blipFill>
            <a:blip r:embed="rId8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1" name="object 91"/>
          <p:cNvSpPr/>
          <p:nvPr/>
        </p:nvSpPr>
        <p:spPr>
          <a:xfrm>
            <a:off x="4476877" y="8194293"/>
            <a:ext cx="184785" cy="227075"/>
          </a:xfrm>
          <a:prstGeom prst="rect">
            <a:avLst/>
          </a:prstGeom>
          <a:blipFill>
            <a:blip r:embed="rId8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2" name="object 92"/>
          <p:cNvSpPr/>
          <p:nvPr/>
        </p:nvSpPr>
        <p:spPr>
          <a:xfrm>
            <a:off x="3024251" y="8194293"/>
            <a:ext cx="1413637" cy="227075"/>
          </a:xfrm>
          <a:prstGeom prst="rect">
            <a:avLst/>
          </a:prstGeom>
          <a:blipFill>
            <a:blip r:embed="rId8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3" name="object 93"/>
          <p:cNvSpPr/>
          <p:nvPr/>
        </p:nvSpPr>
        <p:spPr>
          <a:xfrm>
            <a:off x="2762123" y="8194293"/>
            <a:ext cx="223113" cy="227075"/>
          </a:xfrm>
          <a:prstGeom prst="rect">
            <a:avLst/>
          </a:prstGeom>
          <a:blipFill>
            <a:blip r:embed="rId8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4" name="object 94"/>
          <p:cNvSpPr/>
          <p:nvPr/>
        </p:nvSpPr>
        <p:spPr>
          <a:xfrm>
            <a:off x="5098669" y="9005315"/>
            <a:ext cx="1719072" cy="227076"/>
          </a:xfrm>
          <a:prstGeom prst="rect">
            <a:avLst/>
          </a:prstGeom>
          <a:blipFill>
            <a:blip r:embed="rId8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5" name="object 95"/>
          <p:cNvSpPr/>
          <p:nvPr/>
        </p:nvSpPr>
        <p:spPr>
          <a:xfrm>
            <a:off x="4600321" y="9005315"/>
            <a:ext cx="538734" cy="227076"/>
          </a:xfrm>
          <a:prstGeom prst="rect">
            <a:avLst/>
          </a:prstGeom>
          <a:blipFill>
            <a:blip r:embed="rId8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6" name="object 96"/>
          <p:cNvSpPr/>
          <p:nvPr/>
        </p:nvSpPr>
        <p:spPr>
          <a:xfrm>
            <a:off x="4213225" y="9005315"/>
            <a:ext cx="467105" cy="227076"/>
          </a:xfrm>
          <a:prstGeom prst="rect">
            <a:avLst/>
          </a:prstGeom>
          <a:blipFill>
            <a:blip r:embed="rId8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7" name="object 97"/>
          <p:cNvSpPr/>
          <p:nvPr/>
        </p:nvSpPr>
        <p:spPr>
          <a:xfrm>
            <a:off x="4329429" y="7311643"/>
            <a:ext cx="571500" cy="0"/>
          </a:xfrm>
          <a:custGeom>
            <a:avLst/>
            <a:gdLst/>
            <a:ahLst/>
            <a:cxnLst/>
            <a:rect l="l" t="t" r="r" b="b"/>
            <a:pathLst>
              <a:path w="571500" h="0">
                <a:moveTo>
                  <a:pt x="571500" y="0"/>
                </a:moveTo>
                <a:lnTo>
                  <a:pt x="0" y="0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8" name="object 98"/>
          <p:cNvSpPr/>
          <p:nvPr/>
        </p:nvSpPr>
        <p:spPr>
          <a:xfrm>
            <a:off x="2538729" y="7311643"/>
            <a:ext cx="533400" cy="0"/>
          </a:xfrm>
          <a:custGeom>
            <a:avLst/>
            <a:gdLst/>
            <a:ahLst/>
            <a:cxnLst/>
            <a:rect l="l" t="t" r="r" b="b"/>
            <a:pathLst>
              <a:path w="533400" h="0">
                <a:moveTo>
                  <a:pt x="533400" y="0"/>
                </a:moveTo>
                <a:lnTo>
                  <a:pt x="0" y="0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9" name="object 99"/>
          <p:cNvSpPr/>
          <p:nvPr/>
        </p:nvSpPr>
        <p:spPr>
          <a:xfrm>
            <a:off x="4329429" y="8510015"/>
            <a:ext cx="571500" cy="0"/>
          </a:xfrm>
          <a:custGeom>
            <a:avLst/>
            <a:gdLst/>
            <a:ahLst/>
            <a:cxnLst/>
            <a:rect l="l" t="t" r="r" b="b"/>
            <a:pathLst>
              <a:path w="571500" h="0">
                <a:moveTo>
                  <a:pt x="571500" y="0"/>
                </a:moveTo>
                <a:lnTo>
                  <a:pt x="0" y="0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0" name="object 100"/>
          <p:cNvSpPr/>
          <p:nvPr/>
        </p:nvSpPr>
        <p:spPr>
          <a:xfrm>
            <a:off x="2576829" y="8475090"/>
            <a:ext cx="685800" cy="0"/>
          </a:xfrm>
          <a:custGeom>
            <a:avLst/>
            <a:gdLst/>
            <a:ahLst/>
            <a:cxnLst/>
            <a:rect l="l" t="t" r="r" b="b"/>
            <a:pathLst>
              <a:path w="685800" h="0">
                <a:moveTo>
                  <a:pt x="685799" y="0"/>
                </a:moveTo>
                <a:lnTo>
                  <a:pt x="0" y="0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26664" y="1551431"/>
            <a:ext cx="1542288" cy="5105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245040" y="1698561"/>
            <a:ext cx="1155700" cy="1548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301619" y="2097277"/>
            <a:ext cx="1130261" cy="2270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922009" y="2552953"/>
            <a:ext cx="901776" cy="22707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833748" y="2780410"/>
            <a:ext cx="2981452" cy="22707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926896" y="2780410"/>
            <a:ext cx="2961843" cy="22707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053073" y="3236086"/>
            <a:ext cx="759459" cy="22707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001258" y="3236086"/>
            <a:ext cx="103632" cy="22707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825997" y="3236086"/>
            <a:ext cx="219075" cy="22707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635505" y="3464686"/>
            <a:ext cx="5181727" cy="227075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5920485" y="3920362"/>
            <a:ext cx="893495" cy="22707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4691760" y="4147438"/>
            <a:ext cx="2057781" cy="227075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4422013" y="4374514"/>
            <a:ext cx="2327529" cy="22707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6531609" y="4603368"/>
            <a:ext cx="217932" cy="227075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481451" y="4603368"/>
            <a:ext cx="3116453" cy="227075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6665214" y="4089018"/>
            <a:ext cx="101600" cy="935990"/>
          </a:xfrm>
          <a:prstGeom prst="rect">
            <a:avLst/>
          </a:prstGeom>
        </p:spPr>
        <p:txBody>
          <a:bodyPr wrap="square" lIns="0" tIns="565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200">
                <a:latin typeface="Times New Roman"/>
                <a:cs typeface="Times New Roman"/>
              </a:rPr>
              <a:t>1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50"/>
              </a:spcBef>
            </a:pPr>
            <a:r>
              <a:rPr dirty="0" sz="1200">
                <a:latin typeface="Times New Roman"/>
                <a:cs typeface="Times New Roman"/>
              </a:rPr>
              <a:t>2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dirty="0" sz="1200">
                <a:latin typeface="Times New Roman"/>
                <a:cs typeface="Times New Roman"/>
              </a:rPr>
              <a:t>3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50"/>
              </a:spcBef>
            </a:pPr>
            <a:r>
              <a:rPr dirty="0" sz="1200">
                <a:latin typeface="Times New Roman"/>
                <a:cs typeface="Times New Roman"/>
              </a:rPr>
              <a:t>4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6531609" y="4830444"/>
            <a:ext cx="217932" cy="227075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4225416" y="4830444"/>
            <a:ext cx="2368804" cy="227075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5739129" y="5286120"/>
            <a:ext cx="1075016" cy="227075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3353434" y="5514720"/>
            <a:ext cx="3424174" cy="227075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5911341" y="5970396"/>
            <a:ext cx="903300" cy="227075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923848" y="6197472"/>
            <a:ext cx="5778627" cy="227075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6287770" y="6426072"/>
            <a:ext cx="512978" cy="227075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3838321" y="6653529"/>
            <a:ext cx="2858261" cy="227075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6077458" y="6882129"/>
            <a:ext cx="615137" cy="227075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4190365" y="6882129"/>
            <a:ext cx="1947926" cy="227075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2329307" y="7109205"/>
            <a:ext cx="4368292" cy="227075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3158363" y="7336281"/>
            <a:ext cx="3545204" cy="227075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4589653" y="7564881"/>
            <a:ext cx="2108580" cy="227075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6665214" y="6183248"/>
            <a:ext cx="101600" cy="180276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Times New Roman"/>
                <a:cs typeface="Times New Roman"/>
              </a:rPr>
              <a:t>1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8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2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dirty="0" sz="1200">
                <a:latin typeface="Times New Roman"/>
                <a:cs typeface="Times New Roman"/>
              </a:rPr>
              <a:t>3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50"/>
              </a:spcBef>
            </a:pPr>
            <a:r>
              <a:rPr dirty="0" sz="1200">
                <a:latin typeface="Times New Roman"/>
                <a:cs typeface="Times New Roman"/>
              </a:rPr>
              <a:t>4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50"/>
              </a:spcBef>
            </a:pPr>
            <a:r>
              <a:rPr dirty="0" sz="1200">
                <a:latin typeface="Times New Roman"/>
                <a:cs typeface="Times New Roman"/>
              </a:rPr>
              <a:t>5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59"/>
              </a:spcBef>
            </a:pPr>
            <a:r>
              <a:rPr dirty="0" sz="1200">
                <a:latin typeface="Times New Roman"/>
                <a:cs typeface="Times New Roman"/>
              </a:rPr>
              <a:t>7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45"/>
              </a:spcBef>
            </a:pPr>
            <a:r>
              <a:rPr dirty="0" sz="1200">
                <a:latin typeface="Times New Roman"/>
                <a:cs typeface="Times New Roman"/>
              </a:rPr>
              <a:t>8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4554601" y="7791957"/>
            <a:ext cx="2158364" cy="227075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3432683" y="7791957"/>
            <a:ext cx="1181023" cy="227075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5800090" y="8247633"/>
            <a:ext cx="1013980" cy="227075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4720716" y="8476488"/>
            <a:ext cx="2028825" cy="227075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3871848" y="8476488"/>
            <a:ext cx="903732" cy="227075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3310763" y="8703564"/>
            <a:ext cx="3438779" cy="227075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 txBox="1"/>
          <p:nvPr/>
        </p:nvSpPr>
        <p:spPr>
          <a:xfrm>
            <a:off x="6665214" y="8418067"/>
            <a:ext cx="101600" cy="708660"/>
          </a:xfrm>
          <a:prstGeom prst="rect">
            <a:avLst/>
          </a:prstGeom>
        </p:spPr>
        <p:txBody>
          <a:bodyPr wrap="square" lIns="0" tIns="565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200">
                <a:latin typeface="Times New Roman"/>
                <a:cs typeface="Times New Roman"/>
              </a:rPr>
              <a:t>1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50"/>
              </a:spcBef>
            </a:pPr>
            <a:r>
              <a:rPr dirty="0" sz="1200">
                <a:latin typeface="Times New Roman"/>
                <a:cs typeface="Times New Roman"/>
              </a:rPr>
              <a:t>2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dirty="0" sz="1200">
                <a:latin typeface="Times New Roman"/>
                <a:cs typeface="Times New Roman"/>
              </a:rPr>
              <a:t>3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5010277" y="8932164"/>
            <a:ext cx="1739265" cy="227075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it</dc:creator>
  <dcterms:created xsi:type="dcterms:W3CDTF">2018-09-26T13:23:29Z</dcterms:created>
  <dcterms:modified xsi:type="dcterms:W3CDTF">2018-09-26T13:23:29Z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2018-09-26T00:00:00Z</vt:filetime>
  </property>
  <property fmtid="{D5CDD505-2E9C-101B-9397-08002B2CF9AE}" pid="3" name="Creator">
    <vt:lpwstr>Microsoft® Word 2010</vt:lpwstr>
  </property>
  <property fmtid="{D5CDD505-2E9C-101B-9397-08002B2CF9AE}" pid="4" name="LastSaved">
    <vt:filetime>2018-09-26T00:00:00Z</vt:filetime>
  </property>
</Properties>
</file>